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4"/>
  </p:notesMasterIdLst>
  <p:sldIdLst>
    <p:sldId id="256" r:id="rId3"/>
    <p:sldId id="318" r:id="rId4"/>
    <p:sldId id="274" r:id="rId5"/>
    <p:sldId id="261" r:id="rId6"/>
    <p:sldId id="323" r:id="rId7"/>
    <p:sldId id="327" r:id="rId8"/>
    <p:sldId id="267" r:id="rId9"/>
    <p:sldId id="313" r:id="rId10"/>
    <p:sldId id="309" r:id="rId11"/>
    <p:sldId id="321" r:id="rId12"/>
    <p:sldId id="315" r:id="rId13"/>
    <p:sldId id="316" r:id="rId14"/>
    <p:sldId id="270" r:id="rId15"/>
    <p:sldId id="320" r:id="rId16"/>
    <p:sldId id="307" r:id="rId17"/>
    <p:sldId id="325" r:id="rId18"/>
    <p:sldId id="266" r:id="rId19"/>
    <p:sldId id="322" r:id="rId20"/>
    <p:sldId id="268" r:id="rId21"/>
    <p:sldId id="305" r:id="rId22"/>
    <p:sldId id="30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5EADFD-D932-4DB8-9FE0-5A8C378C45BC}">
          <p14:sldIdLst>
            <p14:sldId id="256"/>
            <p14:sldId id="318"/>
            <p14:sldId id="274"/>
            <p14:sldId id="261"/>
            <p14:sldId id="323"/>
            <p14:sldId id="327"/>
            <p14:sldId id="267"/>
            <p14:sldId id="313"/>
            <p14:sldId id="309"/>
            <p14:sldId id="321"/>
            <p14:sldId id="315"/>
            <p14:sldId id="316"/>
            <p14:sldId id="270"/>
            <p14:sldId id="320"/>
            <p14:sldId id="307"/>
            <p14:sldId id="325"/>
            <p14:sldId id="266"/>
            <p14:sldId id="322"/>
            <p14:sldId id="268"/>
            <p14:sldId id="305"/>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80A7"/>
    <a:srgbClr val="0007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3"/>
    <p:restoredTop sz="93689" autoAdjust="0"/>
  </p:normalViewPr>
  <p:slideViewPr>
    <p:cSldViewPr snapToGrid="0" snapToObjects="1">
      <p:cViewPr varScale="1">
        <p:scale>
          <a:sx n="120" d="100"/>
          <a:sy n="120" d="100"/>
        </p:scale>
        <p:origin x="11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hyperlink" Target="https://www.concordia.ca/academics/undergraduate/calendar/current/section-31-faculty-of-arts-and-science.html" TargetMode="External"/><Relationship Id="rId1" Type="http://schemas.openxmlformats.org/officeDocument/2006/relationships/hyperlink" Target="https://www.concordia.ca/artsci/students/transfer-credits.html"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2" Type="http://schemas.openxmlformats.org/officeDocument/2006/relationships/hyperlink" Target="https://www.concordia.ca/artsci/academics/interdisciplinary/elective-groups.html" TargetMode="External"/><Relationship Id="rId1" Type="http://schemas.openxmlformats.org/officeDocument/2006/relationships/hyperlink" Target="https://www.concordia.ca/artsci/students/advising-registration-withdrawal/elective-courses.html"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6.xml.rels><?xml version="1.0" encoding="UTF-8" standalone="yes"?>
<Relationships xmlns="http://schemas.openxmlformats.org/package/2006/relationships"><Relationship Id="rId2" Type="http://schemas.openxmlformats.org/officeDocument/2006/relationships/hyperlink" Target="https://www.concordia.ca/artsci/students/advising-registration-withdrawal/elective-courses.html" TargetMode="External"/><Relationship Id="rId1" Type="http://schemas.openxmlformats.org/officeDocument/2006/relationships/hyperlink" Target="https://www.concordia.ca/students/registration/term-dates-deadlines.html"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https://www.concordia.ca/students/registration/course-withdrawals.html" TargetMode="External"/><Relationship Id="rId2" Type="http://schemas.openxmlformats.org/officeDocument/2006/relationships/hyperlink" Target="https://www.concordia.ca/academics/undergraduate/calendar.html" TargetMode="External"/><Relationship Id="rId1" Type="http://schemas.openxmlformats.org/officeDocument/2006/relationships/hyperlink" Target="https://www.concordia.ca/academics/undergraduate/calendar/current/section-16-academic-information-definitions-and-regulations/section-16-2-curriculum-regulations.html#42848" TargetMode="External"/><Relationship Id="rId4" Type="http://schemas.openxmlformats.org/officeDocument/2006/relationships/hyperlink" Target="https://www.concordia.ca/students/registration.html" TargetMode="External"/></Relationships>
</file>

<file path=ppt/diagrams/_rels/data8.xml.rels><?xml version="1.0" encoding="UTF-8" standalone="yes"?>
<Relationships xmlns="http://schemas.openxmlformats.org/package/2006/relationships"><Relationship Id="rId8" Type="http://schemas.openxmlformats.org/officeDocument/2006/relationships/hyperlink" Target="https://www.concordia.ca/students/success/new/orientation/connect.html" TargetMode="External"/><Relationship Id="rId3" Type="http://schemas.openxmlformats.org/officeDocument/2006/relationships/hyperlink" Target="https://www.concordia.ca/students/accessibility.html" TargetMode="External"/><Relationship Id="rId7" Type="http://schemas.openxmlformats.org/officeDocument/2006/relationships/hyperlink" Target="https://www.concordia.ca/students/success/new/orientation/prepare.html" TargetMode="External"/><Relationship Id="rId2" Type="http://schemas.openxmlformats.org/officeDocument/2006/relationships/hyperlink" Target="https://www.concordia.ca/students/undergraduate.html" TargetMode="External"/><Relationship Id="rId1" Type="http://schemas.openxmlformats.org/officeDocument/2006/relationships/hyperlink" Target="https://www.concordia.ca/students.html" TargetMode="External"/><Relationship Id="rId6" Type="http://schemas.openxmlformats.org/officeDocument/2006/relationships/hyperlink" Target="https://www.concordia.ca/students/success/new/orientation.html" TargetMode="External"/><Relationship Id="rId11" Type="http://schemas.openxmlformats.org/officeDocument/2006/relationships/hyperlink" Target="https://www.concordia.ca/content/dam/concordia/offices/secretariat/docs/consent-form-en.pdf" TargetMode="External"/><Relationship Id="rId5" Type="http://schemas.openxmlformats.org/officeDocument/2006/relationships/hyperlink" Target="https://www.concordia.ca/students/services.html" TargetMode="External"/><Relationship Id="rId10" Type="http://schemas.openxmlformats.org/officeDocument/2006/relationships/hyperlink" Target="https://www.concordia.ca/students/success/new/orientation/explore.html" TargetMode="External"/><Relationship Id="rId4" Type="http://schemas.openxmlformats.org/officeDocument/2006/relationships/hyperlink" Target="https://www.concordia.ca/academics/undergraduate/calendar/current/section-16-academic-information-definitions-and-regulations/section-16-3-evaluation-administrative-notations-examinations-and-performance-requirements.html" TargetMode="External"/><Relationship Id="rId9" Type="http://schemas.openxmlformats.org/officeDocument/2006/relationships/hyperlink" Target="https://www.concordia.ca/students/success/new/orientation/start.html"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concordia.ca/academics/undergraduate/calendar/current/section-31-faculty-of-arts-and-science.html" TargetMode="External"/><Relationship Id="rId1" Type="http://schemas.openxmlformats.org/officeDocument/2006/relationships/hyperlink" Target="https://www.concordia.ca/artsci/students/transfer-credits.html"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2" Type="http://schemas.openxmlformats.org/officeDocument/2006/relationships/hyperlink" Target="https://www.concordia.ca/artsci/academics/interdisciplinary/elective-groups.html" TargetMode="External"/><Relationship Id="rId1" Type="http://schemas.openxmlformats.org/officeDocument/2006/relationships/hyperlink" Target="https://www.concordia.ca/artsci/students/advising-registration-withdrawal/elective-courses.html"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6.xml.rels><?xml version="1.0" encoding="UTF-8" standalone="yes"?>
<Relationships xmlns="http://schemas.openxmlformats.org/package/2006/relationships"><Relationship Id="rId2" Type="http://schemas.openxmlformats.org/officeDocument/2006/relationships/hyperlink" Target="https://www.concordia.ca/artsci/students/advising-registration-withdrawal/elective-courses.html" TargetMode="External"/><Relationship Id="rId1" Type="http://schemas.openxmlformats.org/officeDocument/2006/relationships/hyperlink" Target="https://www.concordia.ca/students/registration/term-dates-deadlines.html"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www.concordia.ca/academics/undergraduate/calendar.html" TargetMode="External"/><Relationship Id="rId2" Type="http://schemas.openxmlformats.org/officeDocument/2006/relationships/hyperlink" Target="https://www.concordia.ca/students/registration.html" TargetMode="External"/><Relationship Id="rId1" Type="http://schemas.openxmlformats.org/officeDocument/2006/relationships/hyperlink" Target="https://www.concordia.ca/students/registration/course-withdrawals.html" TargetMode="External"/><Relationship Id="rId4" Type="http://schemas.openxmlformats.org/officeDocument/2006/relationships/hyperlink" Target="https://www.concordia.ca/academics/undergraduate/calendar/current/section-16-academic-information-definitions-and-regulations/section-16-2-curriculum-regulations.html#42848" TargetMode="External"/></Relationships>
</file>

<file path=ppt/diagrams/_rels/drawing8.xml.rels><?xml version="1.0" encoding="UTF-8" standalone="yes"?>
<Relationships xmlns="http://schemas.openxmlformats.org/package/2006/relationships"><Relationship Id="rId8" Type="http://schemas.openxmlformats.org/officeDocument/2006/relationships/hyperlink" Target="https://www.concordia.ca/students/success/new/orientation/prepare.html" TargetMode="External"/><Relationship Id="rId3" Type="http://schemas.openxmlformats.org/officeDocument/2006/relationships/hyperlink" Target="https://www.concordia.ca/students/accessibility.html" TargetMode="External"/><Relationship Id="rId7" Type="http://schemas.openxmlformats.org/officeDocument/2006/relationships/hyperlink" Target="https://www.concordia.ca/students/success/new/orientation.html" TargetMode="External"/><Relationship Id="rId2" Type="http://schemas.openxmlformats.org/officeDocument/2006/relationships/hyperlink" Target="https://www.concordia.ca/students/undergraduate.html" TargetMode="External"/><Relationship Id="rId1" Type="http://schemas.openxmlformats.org/officeDocument/2006/relationships/hyperlink" Target="https://www.concordia.ca/students.html" TargetMode="External"/><Relationship Id="rId6" Type="http://schemas.openxmlformats.org/officeDocument/2006/relationships/hyperlink" Target="https://www.concordia.ca/content/dam/concordia/offices/secretariat/docs/consent-form-en.pdf" TargetMode="External"/><Relationship Id="rId11" Type="http://schemas.openxmlformats.org/officeDocument/2006/relationships/hyperlink" Target="https://www.concordia.ca/students/success/new/orientation/explore.html" TargetMode="External"/><Relationship Id="rId5" Type="http://schemas.openxmlformats.org/officeDocument/2006/relationships/hyperlink" Target="https://www.concordia.ca/students/services.html" TargetMode="External"/><Relationship Id="rId10" Type="http://schemas.openxmlformats.org/officeDocument/2006/relationships/hyperlink" Target="https://www.concordia.ca/students/success/new/orientation/start.html" TargetMode="External"/><Relationship Id="rId4" Type="http://schemas.openxmlformats.org/officeDocument/2006/relationships/hyperlink" Target="https://www.concordia.ca/academics/undergraduate/calendar/current/section-16-academic-information-definitions-and-regulations/section-16-3-evaluation-administrative-notations-examinations-and-performance-requirements.html" TargetMode="External"/><Relationship Id="rId9" Type="http://schemas.openxmlformats.org/officeDocument/2006/relationships/hyperlink" Target="https://www.concordia.ca/students/success/new/orientation/connect.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7C593-39B5-43C6-9BD5-75CC8CAE2EA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8A0ED66-D246-4EF4-926A-FB5DC3C989F3}">
      <dgm:prSet/>
      <dgm:spPr/>
      <dgm:t>
        <a:bodyPr/>
        <a:lstStyle/>
        <a:p>
          <a:r>
            <a:rPr lang="en-CA"/>
            <a:t>University transfer (you are coming from another post-secondary school)</a:t>
          </a:r>
          <a:endParaRPr lang="en-US"/>
        </a:p>
      </dgm:t>
    </dgm:pt>
    <dgm:pt modelId="{4B25700C-DFFE-4769-AA04-B28F21D9AEE0}" type="parTrans" cxnId="{789936D9-A670-4A14-A59D-8D4C61B59A9D}">
      <dgm:prSet/>
      <dgm:spPr/>
      <dgm:t>
        <a:bodyPr/>
        <a:lstStyle/>
        <a:p>
          <a:endParaRPr lang="en-US"/>
        </a:p>
      </dgm:t>
    </dgm:pt>
    <dgm:pt modelId="{1A6F76CA-EC1E-489D-8355-8FD19D07A93A}" type="sibTrans" cxnId="{789936D9-A670-4A14-A59D-8D4C61B59A9D}">
      <dgm:prSet/>
      <dgm:spPr/>
      <dgm:t>
        <a:bodyPr/>
        <a:lstStyle/>
        <a:p>
          <a:endParaRPr lang="en-US"/>
        </a:p>
      </dgm:t>
    </dgm:pt>
    <dgm:pt modelId="{246C7FF8-75DF-4E6E-A2B3-012BD87431B7}">
      <dgm:prSet/>
      <dgm:spPr/>
      <dgm:t>
        <a:bodyPr/>
        <a:lstStyle/>
        <a:p>
          <a:r>
            <a:rPr lang="en-CA" sz="1300"/>
            <a:t>You may have transfer credits</a:t>
          </a:r>
          <a:endParaRPr lang="en-US" sz="1300"/>
        </a:p>
      </dgm:t>
    </dgm:pt>
    <dgm:pt modelId="{88D47328-0A35-4AB9-94C7-3B7E865D80EE}" type="parTrans" cxnId="{37CE9EDD-7622-4F6D-BA5C-4DB3E0ADEDE2}">
      <dgm:prSet/>
      <dgm:spPr/>
      <dgm:t>
        <a:bodyPr/>
        <a:lstStyle/>
        <a:p>
          <a:endParaRPr lang="en-US"/>
        </a:p>
      </dgm:t>
    </dgm:pt>
    <dgm:pt modelId="{A899E034-EEBB-4D69-B93F-8E149588648F}" type="sibTrans" cxnId="{37CE9EDD-7622-4F6D-BA5C-4DB3E0ADEDE2}">
      <dgm:prSet/>
      <dgm:spPr/>
      <dgm:t>
        <a:bodyPr/>
        <a:lstStyle/>
        <a:p>
          <a:endParaRPr lang="en-US"/>
        </a:p>
      </dgm:t>
    </dgm:pt>
    <dgm:pt modelId="{E779D6DF-0027-491A-955C-69A4CB20A817}">
      <dgm:prSet custT="1"/>
      <dgm:spPr/>
      <dgm:t>
        <a:bodyPr/>
        <a:lstStyle/>
        <a:p>
          <a:r>
            <a:rPr lang="en-CA" sz="1100"/>
            <a:t>Specified by discipline (MATH) or general (GENL)</a:t>
          </a:r>
          <a:endParaRPr lang="en-US" sz="1100" dirty="0"/>
        </a:p>
      </dgm:t>
    </dgm:pt>
    <dgm:pt modelId="{E8406807-2168-4C5C-8065-0B898AD82892}" type="parTrans" cxnId="{6C04A8F8-BE9F-45F6-BC84-CC7E016DAD76}">
      <dgm:prSet/>
      <dgm:spPr/>
      <dgm:t>
        <a:bodyPr/>
        <a:lstStyle/>
        <a:p>
          <a:endParaRPr lang="en-US"/>
        </a:p>
      </dgm:t>
    </dgm:pt>
    <dgm:pt modelId="{DD42D793-59E1-461A-936C-428AEBB8F132}" type="sibTrans" cxnId="{6C04A8F8-BE9F-45F6-BC84-CC7E016DAD76}">
      <dgm:prSet/>
      <dgm:spPr/>
      <dgm:t>
        <a:bodyPr/>
        <a:lstStyle/>
        <a:p>
          <a:endParaRPr lang="en-US"/>
        </a:p>
      </dgm:t>
    </dgm:pt>
    <dgm:pt modelId="{E1D1DADC-3A59-4E04-8F4A-61D69B8B9B0C}">
      <dgm:prSet custT="1"/>
      <dgm:spPr/>
      <dgm:t>
        <a:bodyPr/>
        <a:lstStyle/>
        <a:p>
          <a:r>
            <a:rPr lang="en-CA" sz="1100" dirty="0"/>
            <a:t>Are these courses applicable to your program? If so, use the </a:t>
          </a:r>
          <a:r>
            <a:rPr lang="en-US" sz="1100" dirty="0">
              <a:hlinkClick xmlns:r="http://schemas.openxmlformats.org/officeDocument/2006/relationships" r:id="rId1"/>
            </a:rPr>
            <a:t>Admission Transfer credit page </a:t>
          </a:r>
          <a:r>
            <a:rPr lang="en-US" sz="1100" dirty="0"/>
            <a:t> for information on how to proceed</a:t>
          </a:r>
        </a:p>
      </dgm:t>
    </dgm:pt>
    <dgm:pt modelId="{C419CFD1-09A4-42B6-96CD-623B431965DA}" type="parTrans" cxnId="{0E48FD15-B117-40D5-8334-D470CD814B12}">
      <dgm:prSet/>
      <dgm:spPr/>
      <dgm:t>
        <a:bodyPr/>
        <a:lstStyle/>
        <a:p>
          <a:endParaRPr lang="en-US"/>
        </a:p>
      </dgm:t>
    </dgm:pt>
    <dgm:pt modelId="{56B1E9D6-30A2-4D93-A814-955624241ECA}" type="sibTrans" cxnId="{0E48FD15-B117-40D5-8334-D470CD814B12}">
      <dgm:prSet/>
      <dgm:spPr/>
      <dgm:t>
        <a:bodyPr/>
        <a:lstStyle/>
        <a:p>
          <a:endParaRPr lang="en-US"/>
        </a:p>
      </dgm:t>
    </dgm:pt>
    <dgm:pt modelId="{9ABB2A20-B8F5-4A9F-BD96-03541E82BC87}">
      <dgm:prSet custT="1"/>
      <dgm:spPr/>
      <dgm:t>
        <a:bodyPr/>
        <a:lstStyle/>
        <a:p>
          <a:r>
            <a:rPr lang="en-US" sz="1100"/>
            <a:t>Not all transfer credits need to be specified (okay to keep as GENL)</a:t>
          </a:r>
          <a:endParaRPr lang="en-US" sz="1100" dirty="0"/>
        </a:p>
      </dgm:t>
    </dgm:pt>
    <dgm:pt modelId="{CFE06854-F17E-4120-9600-CF1E1D85F0C8}" type="parTrans" cxnId="{D31F6F22-3E97-4F02-A01F-3431158555B9}">
      <dgm:prSet/>
      <dgm:spPr/>
      <dgm:t>
        <a:bodyPr/>
        <a:lstStyle/>
        <a:p>
          <a:endParaRPr lang="en-US"/>
        </a:p>
      </dgm:t>
    </dgm:pt>
    <dgm:pt modelId="{687EEE90-8BF7-4414-93A2-5F705E718AF8}" type="sibTrans" cxnId="{D31F6F22-3E97-4F02-A01F-3431158555B9}">
      <dgm:prSet/>
      <dgm:spPr/>
      <dgm:t>
        <a:bodyPr/>
        <a:lstStyle/>
        <a:p>
          <a:endParaRPr lang="en-US"/>
        </a:p>
      </dgm:t>
    </dgm:pt>
    <dgm:pt modelId="{162041ED-05CA-4366-98AB-E890FC37120E}">
      <dgm:prSet/>
      <dgm:spPr/>
      <dgm:t>
        <a:bodyPr/>
        <a:lstStyle/>
        <a:p>
          <a:r>
            <a:rPr lang="en-CA"/>
            <a:t>French Baccalaureate (FB) and International Baccalaureate (IB)</a:t>
          </a:r>
          <a:endParaRPr lang="en-US"/>
        </a:p>
      </dgm:t>
    </dgm:pt>
    <dgm:pt modelId="{A6561F4D-8611-47E7-9488-910A55965E6C}" type="parTrans" cxnId="{5BC6A655-C71A-4EC2-973E-66CA2F373DA8}">
      <dgm:prSet/>
      <dgm:spPr/>
      <dgm:t>
        <a:bodyPr/>
        <a:lstStyle/>
        <a:p>
          <a:endParaRPr lang="en-US"/>
        </a:p>
      </dgm:t>
    </dgm:pt>
    <dgm:pt modelId="{B7D52E67-955A-47CE-89C9-5756AB9D1C9D}" type="sibTrans" cxnId="{5BC6A655-C71A-4EC2-973E-66CA2F373DA8}">
      <dgm:prSet/>
      <dgm:spPr/>
      <dgm:t>
        <a:bodyPr/>
        <a:lstStyle/>
        <a:p>
          <a:endParaRPr lang="en-US"/>
        </a:p>
      </dgm:t>
    </dgm:pt>
    <dgm:pt modelId="{5A3FAE57-E502-455D-9DDA-84007436A0DE}">
      <dgm:prSet/>
      <dgm:spPr/>
      <dgm:t>
        <a:bodyPr/>
        <a:lstStyle/>
        <a:p>
          <a:r>
            <a:rPr lang="en-CA" dirty="0"/>
            <a:t>You may have transfer credits – no changes can be made – they stay as they are!</a:t>
          </a:r>
          <a:endParaRPr lang="en-US" dirty="0"/>
        </a:p>
      </dgm:t>
    </dgm:pt>
    <dgm:pt modelId="{BABFCB57-3D03-4FA6-B896-263FB383E2BE}" type="parTrans" cxnId="{B5EC3D3D-DAF6-449F-87C8-7885A465692D}">
      <dgm:prSet/>
      <dgm:spPr/>
      <dgm:t>
        <a:bodyPr/>
        <a:lstStyle/>
        <a:p>
          <a:endParaRPr lang="en-US"/>
        </a:p>
      </dgm:t>
    </dgm:pt>
    <dgm:pt modelId="{357E6332-3524-4C02-886C-38C75B2118E4}" type="sibTrans" cxnId="{B5EC3D3D-DAF6-449F-87C8-7885A465692D}">
      <dgm:prSet/>
      <dgm:spPr/>
      <dgm:t>
        <a:bodyPr/>
        <a:lstStyle/>
        <a:p>
          <a:endParaRPr lang="en-US"/>
        </a:p>
      </dgm:t>
    </dgm:pt>
    <dgm:pt modelId="{5C622B88-EA0A-42BF-8FCD-0A194D2A266E}">
      <dgm:prSet/>
      <dgm:spPr/>
      <dgm:t>
        <a:bodyPr/>
        <a:lstStyle/>
        <a:p>
          <a:r>
            <a:rPr lang="en-CA"/>
            <a:t>Incomplete DEC:</a:t>
          </a:r>
          <a:endParaRPr lang="en-US"/>
        </a:p>
      </dgm:t>
    </dgm:pt>
    <dgm:pt modelId="{45099CEB-A335-4900-A990-4EF716764E3C}" type="parTrans" cxnId="{85D5ACCB-1FE3-44C2-A67D-CA57934030A3}">
      <dgm:prSet/>
      <dgm:spPr/>
      <dgm:t>
        <a:bodyPr/>
        <a:lstStyle/>
        <a:p>
          <a:endParaRPr lang="en-US"/>
        </a:p>
      </dgm:t>
    </dgm:pt>
    <dgm:pt modelId="{64BA6609-94C6-4582-8327-DE411AE51528}" type="sibTrans" cxnId="{85D5ACCB-1FE3-44C2-A67D-CA57934030A3}">
      <dgm:prSet/>
      <dgm:spPr/>
      <dgm:t>
        <a:bodyPr/>
        <a:lstStyle/>
        <a:p>
          <a:endParaRPr lang="en-US"/>
        </a:p>
      </dgm:t>
    </dgm:pt>
    <dgm:pt modelId="{5BEE7AB3-9A89-403F-973E-28D2E26B23BE}">
      <dgm:prSet/>
      <dgm:spPr/>
      <dgm:t>
        <a:bodyPr/>
        <a:lstStyle/>
        <a:p>
          <a:r>
            <a:rPr lang="en-CA" dirty="0"/>
            <a:t>You may have credits transferred as GENL – no changes can be made – they stay as they are!</a:t>
          </a:r>
          <a:endParaRPr lang="en-US" dirty="0"/>
        </a:p>
      </dgm:t>
    </dgm:pt>
    <dgm:pt modelId="{638EEB3D-467B-4947-9BC6-5B2AE75F494E}" type="parTrans" cxnId="{FBC1D7CF-78C0-4777-8202-5A897B8CCEE5}">
      <dgm:prSet/>
      <dgm:spPr/>
      <dgm:t>
        <a:bodyPr/>
        <a:lstStyle/>
        <a:p>
          <a:endParaRPr lang="en-US"/>
        </a:p>
      </dgm:t>
    </dgm:pt>
    <dgm:pt modelId="{525C49E0-FA72-4255-AA32-3987CD8137A9}" type="sibTrans" cxnId="{FBC1D7CF-78C0-4777-8202-5A897B8CCEE5}">
      <dgm:prSet/>
      <dgm:spPr/>
      <dgm:t>
        <a:bodyPr/>
        <a:lstStyle/>
        <a:p>
          <a:endParaRPr lang="en-US"/>
        </a:p>
      </dgm:t>
    </dgm:pt>
    <dgm:pt modelId="{198693F0-E5AE-4AF7-9E91-5C71FBC36BC7}">
      <dgm:prSet/>
      <dgm:spPr/>
      <dgm:t>
        <a:bodyPr/>
        <a:lstStyle/>
        <a:p>
          <a:r>
            <a:rPr lang="en-US">
              <a:solidFill>
                <a:srgbClr val="FFFF00"/>
              </a:solidFill>
            </a:rPr>
            <a:t>Finalizing TRCs should be completed as soon as possible</a:t>
          </a:r>
          <a:endParaRPr lang="en-US" dirty="0">
            <a:solidFill>
              <a:srgbClr val="FFFF00"/>
            </a:solidFill>
          </a:endParaRPr>
        </a:p>
      </dgm:t>
    </dgm:pt>
    <dgm:pt modelId="{968C51C5-D140-40CD-B1A8-9D28E26282B2}" type="parTrans" cxnId="{D682EE8E-E3FA-41F5-9641-00E5FAC91A33}">
      <dgm:prSet/>
      <dgm:spPr/>
      <dgm:t>
        <a:bodyPr/>
        <a:lstStyle/>
        <a:p>
          <a:endParaRPr lang="en-US"/>
        </a:p>
      </dgm:t>
    </dgm:pt>
    <dgm:pt modelId="{4B71FF8E-2031-4EFD-87B7-A62041CECA5E}" type="sibTrans" cxnId="{D682EE8E-E3FA-41F5-9641-00E5FAC91A33}">
      <dgm:prSet/>
      <dgm:spPr/>
      <dgm:t>
        <a:bodyPr/>
        <a:lstStyle/>
        <a:p>
          <a:endParaRPr lang="en-US"/>
        </a:p>
      </dgm:t>
    </dgm:pt>
    <dgm:pt modelId="{1BAB2683-EDCC-4512-9F32-693F20E72C1F}">
      <dgm:prSet custT="1"/>
      <dgm:spPr/>
      <dgm:t>
        <a:bodyPr/>
        <a:lstStyle/>
        <a:p>
          <a:r>
            <a:rPr lang="en-US" sz="1100"/>
            <a:t>Use the available </a:t>
          </a:r>
          <a:r>
            <a:rPr lang="en-US" sz="1100">
              <a:hlinkClick xmlns:r="http://schemas.openxmlformats.org/officeDocument/2006/relationships" r:id="rId2"/>
            </a:rPr>
            <a:t>course descriptions</a:t>
          </a:r>
          <a:r>
            <a:rPr lang="en-US" sz="1100"/>
            <a:t> in the Undergraduate Calendar</a:t>
          </a:r>
          <a:r>
            <a:rPr lang="en-US" sz="1000"/>
            <a:t>	</a:t>
          </a:r>
          <a:endParaRPr lang="en-US" sz="1000" dirty="0"/>
        </a:p>
      </dgm:t>
    </dgm:pt>
    <dgm:pt modelId="{688BA6FC-193B-4BFD-8DE5-E329B58C3FBB}" type="parTrans" cxnId="{9145C4DD-AAF3-437F-9F99-A4F9FB1004B8}">
      <dgm:prSet/>
      <dgm:spPr/>
      <dgm:t>
        <a:bodyPr/>
        <a:lstStyle/>
        <a:p>
          <a:endParaRPr lang="en-CA"/>
        </a:p>
      </dgm:t>
    </dgm:pt>
    <dgm:pt modelId="{75F53C36-ADE4-4D72-98D6-D6ADEF069096}" type="sibTrans" cxnId="{9145C4DD-AAF3-437F-9F99-A4F9FB1004B8}">
      <dgm:prSet/>
      <dgm:spPr/>
      <dgm:t>
        <a:bodyPr/>
        <a:lstStyle/>
        <a:p>
          <a:endParaRPr lang="en-CA"/>
        </a:p>
      </dgm:t>
    </dgm:pt>
    <dgm:pt modelId="{8F487A7E-193B-4B08-B855-ECDECFDA2A8F}" type="pres">
      <dgm:prSet presAssocID="{9847C593-39B5-43C6-9BD5-75CC8CAE2EA2}" presName="diagram" presStyleCnt="0">
        <dgm:presLayoutVars>
          <dgm:chPref val="1"/>
          <dgm:dir/>
          <dgm:animOne val="branch"/>
          <dgm:animLvl val="lvl"/>
          <dgm:resizeHandles/>
        </dgm:presLayoutVars>
      </dgm:prSet>
      <dgm:spPr/>
    </dgm:pt>
    <dgm:pt modelId="{BBBE27E4-E93D-4AA6-B070-3E3F695AAEC6}" type="pres">
      <dgm:prSet presAssocID="{F8A0ED66-D246-4EF4-926A-FB5DC3C989F3}" presName="root" presStyleCnt="0"/>
      <dgm:spPr/>
    </dgm:pt>
    <dgm:pt modelId="{8ADCA547-5463-4B53-82CA-A3E2F97F3456}" type="pres">
      <dgm:prSet presAssocID="{F8A0ED66-D246-4EF4-926A-FB5DC3C989F3}" presName="rootComposite" presStyleCnt="0"/>
      <dgm:spPr/>
    </dgm:pt>
    <dgm:pt modelId="{A629C821-239D-4AE2-A1F0-7AD5CA2D0D1B}" type="pres">
      <dgm:prSet presAssocID="{F8A0ED66-D246-4EF4-926A-FB5DC3C989F3}" presName="rootText" presStyleLbl="node1" presStyleIdx="0" presStyleCnt="4"/>
      <dgm:spPr/>
    </dgm:pt>
    <dgm:pt modelId="{6EDCE16E-AFCB-4A4D-8712-7F7FCCC3A9C8}" type="pres">
      <dgm:prSet presAssocID="{F8A0ED66-D246-4EF4-926A-FB5DC3C989F3}" presName="rootConnector" presStyleLbl="node1" presStyleIdx="0" presStyleCnt="4"/>
      <dgm:spPr/>
    </dgm:pt>
    <dgm:pt modelId="{3F5B94E5-7ECA-4917-B255-3E5DE8146D46}" type="pres">
      <dgm:prSet presAssocID="{F8A0ED66-D246-4EF4-926A-FB5DC3C989F3}" presName="childShape" presStyleCnt="0"/>
      <dgm:spPr/>
    </dgm:pt>
    <dgm:pt modelId="{883E0DA8-1D6D-4FD0-93B4-5975099B975F}" type="pres">
      <dgm:prSet presAssocID="{88D47328-0A35-4AB9-94C7-3B7E865D80EE}" presName="Name13" presStyleLbl="parChTrans1D2" presStyleIdx="0" presStyleCnt="3"/>
      <dgm:spPr/>
    </dgm:pt>
    <dgm:pt modelId="{27FB6ABE-9ED8-4D99-A899-F0A0E34AA48B}" type="pres">
      <dgm:prSet presAssocID="{246C7FF8-75DF-4E6E-A2B3-012BD87431B7}" presName="childText" presStyleLbl="bgAcc1" presStyleIdx="0" presStyleCnt="3" custScaleY="249832">
        <dgm:presLayoutVars>
          <dgm:bulletEnabled val="1"/>
        </dgm:presLayoutVars>
      </dgm:prSet>
      <dgm:spPr/>
    </dgm:pt>
    <dgm:pt modelId="{DEA20171-0FA0-435F-B327-FE5BF60B35B6}" type="pres">
      <dgm:prSet presAssocID="{162041ED-05CA-4366-98AB-E890FC37120E}" presName="root" presStyleCnt="0"/>
      <dgm:spPr/>
    </dgm:pt>
    <dgm:pt modelId="{B959D80A-1A96-42BD-85E5-F50EA2DE6769}" type="pres">
      <dgm:prSet presAssocID="{162041ED-05CA-4366-98AB-E890FC37120E}" presName="rootComposite" presStyleCnt="0"/>
      <dgm:spPr/>
    </dgm:pt>
    <dgm:pt modelId="{E3D1407D-6763-4209-A21B-4A4EF3F1B373}" type="pres">
      <dgm:prSet presAssocID="{162041ED-05CA-4366-98AB-E890FC37120E}" presName="rootText" presStyleLbl="node1" presStyleIdx="1" presStyleCnt="4"/>
      <dgm:spPr/>
    </dgm:pt>
    <dgm:pt modelId="{0CBAA767-7C8C-4E0E-B858-C9F4C3043BDF}" type="pres">
      <dgm:prSet presAssocID="{162041ED-05CA-4366-98AB-E890FC37120E}" presName="rootConnector" presStyleLbl="node1" presStyleIdx="1" presStyleCnt="4"/>
      <dgm:spPr/>
    </dgm:pt>
    <dgm:pt modelId="{01E5D2CC-17CA-4783-A5A1-8A84E3FCF536}" type="pres">
      <dgm:prSet presAssocID="{162041ED-05CA-4366-98AB-E890FC37120E}" presName="childShape" presStyleCnt="0"/>
      <dgm:spPr/>
    </dgm:pt>
    <dgm:pt modelId="{D56A3BBF-56ED-4398-8904-AAF95A72DFA8}" type="pres">
      <dgm:prSet presAssocID="{BABFCB57-3D03-4FA6-B896-263FB383E2BE}" presName="Name13" presStyleLbl="parChTrans1D2" presStyleIdx="1" presStyleCnt="3"/>
      <dgm:spPr/>
    </dgm:pt>
    <dgm:pt modelId="{A1CD7866-13DF-4F79-A0D2-AF9F2631A480}" type="pres">
      <dgm:prSet presAssocID="{5A3FAE57-E502-455D-9DDA-84007436A0DE}" presName="childText" presStyleLbl="bgAcc1" presStyleIdx="1" presStyleCnt="3" custScaleY="233585">
        <dgm:presLayoutVars>
          <dgm:bulletEnabled val="1"/>
        </dgm:presLayoutVars>
      </dgm:prSet>
      <dgm:spPr/>
    </dgm:pt>
    <dgm:pt modelId="{10563667-FA9B-4C16-87B3-C6D8DE3396D2}" type="pres">
      <dgm:prSet presAssocID="{5C622B88-EA0A-42BF-8FCD-0A194D2A266E}" presName="root" presStyleCnt="0"/>
      <dgm:spPr/>
    </dgm:pt>
    <dgm:pt modelId="{1F792986-4B26-41CF-8982-F14A85230201}" type="pres">
      <dgm:prSet presAssocID="{5C622B88-EA0A-42BF-8FCD-0A194D2A266E}" presName="rootComposite" presStyleCnt="0"/>
      <dgm:spPr/>
    </dgm:pt>
    <dgm:pt modelId="{270B2201-F020-4313-BE77-58F4033A60FE}" type="pres">
      <dgm:prSet presAssocID="{5C622B88-EA0A-42BF-8FCD-0A194D2A266E}" presName="rootText" presStyleLbl="node1" presStyleIdx="2" presStyleCnt="4"/>
      <dgm:spPr/>
    </dgm:pt>
    <dgm:pt modelId="{33E7D6C4-B39A-4945-B0AB-41FB962FFCF7}" type="pres">
      <dgm:prSet presAssocID="{5C622B88-EA0A-42BF-8FCD-0A194D2A266E}" presName="rootConnector" presStyleLbl="node1" presStyleIdx="2" presStyleCnt="4"/>
      <dgm:spPr/>
    </dgm:pt>
    <dgm:pt modelId="{CE517C62-BEE9-4548-A5E5-722C84E8B787}" type="pres">
      <dgm:prSet presAssocID="{5C622B88-EA0A-42BF-8FCD-0A194D2A266E}" presName="childShape" presStyleCnt="0"/>
      <dgm:spPr/>
    </dgm:pt>
    <dgm:pt modelId="{394C0F2C-7A1A-4CF2-A250-2F0EDF6B56C7}" type="pres">
      <dgm:prSet presAssocID="{638EEB3D-467B-4947-9BC6-5B2AE75F494E}" presName="Name13" presStyleLbl="parChTrans1D2" presStyleIdx="2" presStyleCnt="3"/>
      <dgm:spPr/>
    </dgm:pt>
    <dgm:pt modelId="{1BC0EEC2-AD2E-4173-A07B-68397F003A17}" type="pres">
      <dgm:prSet presAssocID="{5BEE7AB3-9A89-403F-973E-28D2E26B23BE}" presName="childText" presStyleLbl="bgAcc1" presStyleIdx="2" presStyleCnt="3" custScaleY="213571">
        <dgm:presLayoutVars>
          <dgm:bulletEnabled val="1"/>
        </dgm:presLayoutVars>
      </dgm:prSet>
      <dgm:spPr/>
    </dgm:pt>
    <dgm:pt modelId="{717E84AD-549A-4FFA-A18C-AD3BB9424D61}" type="pres">
      <dgm:prSet presAssocID="{198693F0-E5AE-4AF7-9E91-5C71FBC36BC7}" presName="root" presStyleCnt="0"/>
      <dgm:spPr/>
    </dgm:pt>
    <dgm:pt modelId="{8DDB0E42-257C-4E80-98D9-8A34C86F9610}" type="pres">
      <dgm:prSet presAssocID="{198693F0-E5AE-4AF7-9E91-5C71FBC36BC7}" presName="rootComposite" presStyleCnt="0"/>
      <dgm:spPr/>
    </dgm:pt>
    <dgm:pt modelId="{7186383D-5A80-4AD7-B2C5-7B0665942221}" type="pres">
      <dgm:prSet presAssocID="{198693F0-E5AE-4AF7-9E91-5C71FBC36BC7}" presName="rootText" presStyleLbl="node1" presStyleIdx="3" presStyleCnt="4" custScaleY="245765"/>
      <dgm:spPr/>
    </dgm:pt>
    <dgm:pt modelId="{EF1896B5-719E-4B4C-BCD3-2DB77245156D}" type="pres">
      <dgm:prSet presAssocID="{198693F0-E5AE-4AF7-9E91-5C71FBC36BC7}" presName="rootConnector" presStyleLbl="node1" presStyleIdx="3" presStyleCnt="4"/>
      <dgm:spPr/>
    </dgm:pt>
    <dgm:pt modelId="{F2CF1785-3703-4732-A8C1-8EA7CD6484AE}" type="pres">
      <dgm:prSet presAssocID="{198693F0-E5AE-4AF7-9E91-5C71FBC36BC7}" presName="childShape" presStyleCnt="0"/>
      <dgm:spPr/>
    </dgm:pt>
  </dgm:ptLst>
  <dgm:cxnLst>
    <dgm:cxn modelId="{6714E805-DC3F-4AE3-BC74-B25573F39E01}" type="presOf" srcId="{5A3FAE57-E502-455D-9DDA-84007436A0DE}" destId="{A1CD7866-13DF-4F79-A0D2-AF9F2631A480}" srcOrd="0" destOrd="0" presId="urn:microsoft.com/office/officeart/2005/8/layout/hierarchy3"/>
    <dgm:cxn modelId="{DE189706-7CB3-45CC-BFB9-A47BAC3EB65A}" type="presOf" srcId="{162041ED-05CA-4366-98AB-E890FC37120E}" destId="{0CBAA767-7C8C-4E0E-B858-C9F4C3043BDF}" srcOrd="1" destOrd="0" presId="urn:microsoft.com/office/officeart/2005/8/layout/hierarchy3"/>
    <dgm:cxn modelId="{7E825113-3875-4A6D-9C00-FBAA226A0A12}" type="presOf" srcId="{5BEE7AB3-9A89-403F-973E-28D2E26B23BE}" destId="{1BC0EEC2-AD2E-4173-A07B-68397F003A17}" srcOrd="0" destOrd="0" presId="urn:microsoft.com/office/officeart/2005/8/layout/hierarchy3"/>
    <dgm:cxn modelId="{0E48FD15-B117-40D5-8334-D470CD814B12}" srcId="{E779D6DF-0027-491A-955C-69A4CB20A817}" destId="{E1D1DADC-3A59-4E04-8F4A-61D69B8B9B0C}" srcOrd="0" destOrd="0" parTransId="{C419CFD1-09A4-42B6-96CD-623B431965DA}" sibTransId="{56B1E9D6-30A2-4D93-A814-955624241ECA}"/>
    <dgm:cxn modelId="{D31F6F22-3E97-4F02-A01F-3431158555B9}" srcId="{E779D6DF-0027-491A-955C-69A4CB20A817}" destId="{9ABB2A20-B8F5-4A9F-BD96-03541E82BC87}" srcOrd="1" destOrd="0" parTransId="{CFE06854-F17E-4120-9600-CF1E1D85F0C8}" sibTransId="{687EEE90-8BF7-4414-93A2-5F705E718AF8}"/>
    <dgm:cxn modelId="{B5EC3D3D-DAF6-449F-87C8-7885A465692D}" srcId="{162041ED-05CA-4366-98AB-E890FC37120E}" destId="{5A3FAE57-E502-455D-9DDA-84007436A0DE}" srcOrd="0" destOrd="0" parTransId="{BABFCB57-3D03-4FA6-B896-263FB383E2BE}" sibTransId="{357E6332-3524-4C02-886C-38C75B2118E4}"/>
    <dgm:cxn modelId="{055DAD5C-C7AE-4DE8-B71C-0AC170B6DCB8}" type="presOf" srcId="{88D47328-0A35-4AB9-94C7-3B7E865D80EE}" destId="{883E0DA8-1D6D-4FD0-93B4-5975099B975F}" srcOrd="0" destOrd="0" presId="urn:microsoft.com/office/officeart/2005/8/layout/hierarchy3"/>
    <dgm:cxn modelId="{1EB2DA4F-E17F-4715-B7F8-6B0E816AE5FA}" type="presOf" srcId="{5C622B88-EA0A-42BF-8FCD-0A194D2A266E}" destId="{33E7D6C4-B39A-4945-B0AB-41FB962FFCF7}" srcOrd="1" destOrd="0" presId="urn:microsoft.com/office/officeart/2005/8/layout/hierarchy3"/>
    <dgm:cxn modelId="{41EC6550-DAAF-4C69-91BD-96A6BBC0890E}" type="presOf" srcId="{E779D6DF-0027-491A-955C-69A4CB20A817}" destId="{27FB6ABE-9ED8-4D99-A899-F0A0E34AA48B}" srcOrd="0" destOrd="1" presId="urn:microsoft.com/office/officeart/2005/8/layout/hierarchy3"/>
    <dgm:cxn modelId="{5BC6A655-C71A-4EC2-973E-66CA2F373DA8}" srcId="{9847C593-39B5-43C6-9BD5-75CC8CAE2EA2}" destId="{162041ED-05CA-4366-98AB-E890FC37120E}" srcOrd="1" destOrd="0" parTransId="{A6561F4D-8611-47E7-9488-910A55965E6C}" sibTransId="{B7D52E67-955A-47CE-89C9-5756AB9D1C9D}"/>
    <dgm:cxn modelId="{D73F7D56-E7E1-4112-95F6-9D18E15280E3}" type="presOf" srcId="{1BAB2683-EDCC-4512-9F32-693F20E72C1F}" destId="{27FB6ABE-9ED8-4D99-A899-F0A0E34AA48B}" srcOrd="0" destOrd="4" presId="urn:microsoft.com/office/officeart/2005/8/layout/hierarchy3"/>
    <dgm:cxn modelId="{E393567F-6CCA-47A8-9B12-4CB382CEB956}" type="presOf" srcId="{162041ED-05CA-4366-98AB-E890FC37120E}" destId="{E3D1407D-6763-4209-A21B-4A4EF3F1B373}" srcOrd="0" destOrd="0" presId="urn:microsoft.com/office/officeart/2005/8/layout/hierarchy3"/>
    <dgm:cxn modelId="{D682EE8E-E3FA-41F5-9641-00E5FAC91A33}" srcId="{9847C593-39B5-43C6-9BD5-75CC8CAE2EA2}" destId="{198693F0-E5AE-4AF7-9E91-5C71FBC36BC7}" srcOrd="3" destOrd="0" parTransId="{968C51C5-D140-40CD-B1A8-9D28E26282B2}" sibTransId="{4B71FF8E-2031-4EFD-87B7-A62041CECA5E}"/>
    <dgm:cxn modelId="{4B1B8F9A-19EF-4805-B207-46D3AF315A68}" type="presOf" srcId="{9ABB2A20-B8F5-4A9F-BD96-03541E82BC87}" destId="{27FB6ABE-9ED8-4D99-A899-F0A0E34AA48B}" srcOrd="0" destOrd="3" presId="urn:microsoft.com/office/officeart/2005/8/layout/hierarchy3"/>
    <dgm:cxn modelId="{339191BC-8757-4B33-B8D3-1BC4E0483238}" type="presOf" srcId="{F8A0ED66-D246-4EF4-926A-FB5DC3C989F3}" destId="{6EDCE16E-AFCB-4A4D-8712-7F7FCCC3A9C8}" srcOrd="1" destOrd="0" presId="urn:microsoft.com/office/officeart/2005/8/layout/hierarchy3"/>
    <dgm:cxn modelId="{85D5ACCB-1FE3-44C2-A67D-CA57934030A3}" srcId="{9847C593-39B5-43C6-9BD5-75CC8CAE2EA2}" destId="{5C622B88-EA0A-42BF-8FCD-0A194D2A266E}" srcOrd="2" destOrd="0" parTransId="{45099CEB-A335-4900-A990-4EF716764E3C}" sibTransId="{64BA6609-94C6-4582-8327-DE411AE51528}"/>
    <dgm:cxn modelId="{FBC1D7CF-78C0-4777-8202-5A897B8CCEE5}" srcId="{5C622B88-EA0A-42BF-8FCD-0A194D2A266E}" destId="{5BEE7AB3-9A89-403F-973E-28D2E26B23BE}" srcOrd="0" destOrd="0" parTransId="{638EEB3D-467B-4947-9BC6-5B2AE75F494E}" sibTransId="{525C49E0-FA72-4255-AA32-3987CD8137A9}"/>
    <dgm:cxn modelId="{E14B2DD3-57BC-4C08-B808-4DB450C01C8B}" type="presOf" srcId="{198693F0-E5AE-4AF7-9E91-5C71FBC36BC7}" destId="{EF1896B5-719E-4B4C-BCD3-2DB77245156D}" srcOrd="1" destOrd="0" presId="urn:microsoft.com/office/officeart/2005/8/layout/hierarchy3"/>
    <dgm:cxn modelId="{E256DAD8-4969-482B-ACEB-4CBD53DC9FB3}" type="presOf" srcId="{9847C593-39B5-43C6-9BD5-75CC8CAE2EA2}" destId="{8F487A7E-193B-4B08-B855-ECDECFDA2A8F}" srcOrd="0" destOrd="0" presId="urn:microsoft.com/office/officeart/2005/8/layout/hierarchy3"/>
    <dgm:cxn modelId="{A2CD29D9-90DD-42DF-9351-9CB476EC0D97}" type="presOf" srcId="{E1D1DADC-3A59-4E04-8F4A-61D69B8B9B0C}" destId="{27FB6ABE-9ED8-4D99-A899-F0A0E34AA48B}" srcOrd="0" destOrd="2" presId="urn:microsoft.com/office/officeart/2005/8/layout/hierarchy3"/>
    <dgm:cxn modelId="{789936D9-A670-4A14-A59D-8D4C61B59A9D}" srcId="{9847C593-39B5-43C6-9BD5-75CC8CAE2EA2}" destId="{F8A0ED66-D246-4EF4-926A-FB5DC3C989F3}" srcOrd="0" destOrd="0" parTransId="{4B25700C-DFFE-4769-AA04-B28F21D9AEE0}" sibTransId="{1A6F76CA-EC1E-489D-8355-8FD19D07A93A}"/>
    <dgm:cxn modelId="{37CE9EDD-7622-4F6D-BA5C-4DB3E0ADEDE2}" srcId="{F8A0ED66-D246-4EF4-926A-FB5DC3C989F3}" destId="{246C7FF8-75DF-4E6E-A2B3-012BD87431B7}" srcOrd="0" destOrd="0" parTransId="{88D47328-0A35-4AB9-94C7-3B7E865D80EE}" sibTransId="{A899E034-EEBB-4D69-B93F-8E149588648F}"/>
    <dgm:cxn modelId="{9145C4DD-AAF3-437F-9F99-A4F9FB1004B8}" srcId="{E779D6DF-0027-491A-955C-69A4CB20A817}" destId="{1BAB2683-EDCC-4512-9F32-693F20E72C1F}" srcOrd="2" destOrd="0" parTransId="{688BA6FC-193B-4BFD-8DE5-E329B58C3FBB}" sibTransId="{75F53C36-ADE4-4D72-98D6-D6ADEF069096}"/>
    <dgm:cxn modelId="{7BAAC8E3-A0FD-498F-A1FF-6B0DE6EC4BE2}" type="presOf" srcId="{198693F0-E5AE-4AF7-9E91-5C71FBC36BC7}" destId="{7186383D-5A80-4AD7-B2C5-7B0665942221}" srcOrd="0" destOrd="0" presId="urn:microsoft.com/office/officeart/2005/8/layout/hierarchy3"/>
    <dgm:cxn modelId="{7C9753E4-63E0-4C05-B930-F014BAF20429}" type="presOf" srcId="{246C7FF8-75DF-4E6E-A2B3-012BD87431B7}" destId="{27FB6ABE-9ED8-4D99-A899-F0A0E34AA48B}" srcOrd="0" destOrd="0" presId="urn:microsoft.com/office/officeart/2005/8/layout/hierarchy3"/>
    <dgm:cxn modelId="{49C68DE9-15EF-4501-A1B4-5EBCAE792541}" type="presOf" srcId="{F8A0ED66-D246-4EF4-926A-FB5DC3C989F3}" destId="{A629C821-239D-4AE2-A1F0-7AD5CA2D0D1B}" srcOrd="0" destOrd="0" presId="urn:microsoft.com/office/officeart/2005/8/layout/hierarchy3"/>
    <dgm:cxn modelId="{19709EE9-AF6E-49F2-9C03-07C8519AC3B4}" type="presOf" srcId="{638EEB3D-467B-4947-9BC6-5B2AE75F494E}" destId="{394C0F2C-7A1A-4CF2-A250-2F0EDF6B56C7}" srcOrd="0" destOrd="0" presId="urn:microsoft.com/office/officeart/2005/8/layout/hierarchy3"/>
    <dgm:cxn modelId="{C550E5ED-1E90-4E62-A89D-3CEB697289A2}" type="presOf" srcId="{5C622B88-EA0A-42BF-8FCD-0A194D2A266E}" destId="{270B2201-F020-4313-BE77-58F4033A60FE}" srcOrd="0" destOrd="0" presId="urn:microsoft.com/office/officeart/2005/8/layout/hierarchy3"/>
    <dgm:cxn modelId="{6898F7F6-778D-403B-9CF6-CC818DE4B65C}" type="presOf" srcId="{BABFCB57-3D03-4FA6-B896-263FB383E2BE}" destId="{D56A3BBF-56ED-4398-8904-AAF95A72DFA8}" srcOrd="0" destOrd="0" presId="urn:microsoft.com/office/officeart/2005/8/layout/hierarchy3"/>
    <dgm:cxn modelId="{6C04A8F8-BE9F-45F6-BC84-CC7E016DAD76}" srcId="{246C7FF8-75DF-4E6E-A2B3-012BD87431B7}" destId="{E779D6DF-0027-491A-955C-69A4CB20A817}" srcOrd="0" destOrd="0" parTransId="{E8406807-2168-4C5C-8065-0B898AD82892}" sibTransId="{DD42D793-59E1-461A-936C-428AEBB8F132}"/>
    <dgm:cxn modelId="{E4E15924-A441-4801-9365-4E455EC16B39}" type="presParOf" srcId="{8F487A7E-193B-4B08-B855-ECDECFDA2A8F}" destId="{BBBE27E4-E93D-4AA6-B070-3E3F695AAEC6}" srcOrd="0" destOrd="0" presId="urn:microsoft.com/office/officeart/2005/8/layout/hierarchy3"/>
    <dgm:cxn modelId="{9E3EC9A0-C846-4182-BDA6-EBECD16D81E4}" type="presParOf" srcId="{BBBE27E4-E93D-4AA6-B070-3E3F695AAEC6}" destId="{8ADCA547-5463-4B53-82CA-A3E2F97F3456}" srcOrd="0" destOrd="0" presId="urn:microsoft.com/office/officeart/2005/8/layout/hierarchy3"/>
    <dgm:cxn modelId="{E83E1899-3955-439C-B327-222A7EF7C027}" type="presParOf" srcId="{8ADCA547-5463-4B53-82CA-A3E2F97F3456}" destId="{A629C821-239D-4AE2-A1F0-7AD5CA2D0D1B}" srcOrd="0" destOrd="0" presId="urn:microsoft.com/office/officeart/2005/8/layout/hierarchy3"/>
    <dgm:cxn modelId="{6B04B5C1-EBE1-4381-B6C4-42EE77C38CC7}" type="presParOf" srcId="{8ADCA547-5463-4B53-82CA-A3E2F97F3456}" destId="{6EDCE16E-AFCB-4A4D-8712-7F7FCCC3A9C8}" srcOrd="1" destOrd="0" presId="urn:microsoft.com/office/officeart/2005/8/layout/hierarchy3"/>
    <dgm:cxn modelId="{26F58D54-25C1-4531-AAD1-2EB8D7AC3349}" type="presParOf" srcId="{BBBE27E4-E93D-4AA6-B070-3E3F695AAEC6}" destId="{3F5B94E5-7ECA-4917-B255-3E5DE8146D46}" srcOrd="1" destOrd="0" presId="urn:microsoft.com/office/officeart/2005/8/layout/hierarchy3"/>
    <dgm:cxn modelId="{9C59257E-0E2D-430E-912A-33A7D7226C76}" type="presParOf" srcId="{3F5B94E5-7ECA-4917-B255-3E5DE8146D46}" destId="{883E0DA8-1D6D-4FD0-93B4-5975099B975F}" srcOrd="0" destOrd="0" presId="urn:microsoft.com/office/officeart/2005/8/layout/hierarchy3"/>
    <dgm:cxn modelId="{2AC6ACCA-53CE-4F52-9FA7-206398EAB735}" type="presParOf" srcId="{3F5B94E5-7ECA-4917-B255-3E5DE8146D46}" destId="{27FB6ABE-9ED8-4D99-A899-F0A0E34AA48B}" srcOrd="1" destOrd="0" presId="urn:microsoft.com/office/officeart/2005/8/layout/hierarchy3"/>
    <dgm:cxn modelId="{75E5577D-6D2D-4B6A-851D-7812CCBFD470}" type="presParOf" srcId="{8F487A7E-193B-4B08-B855-ECDECFDA2A8F}" destId="{DEA20171-0FA0-435F-B327-FE5BF60B35B6}" srcOrd="1" destOrd="0" presId="urn:microsoft.com/office/officeart/2005/8/layout/hierarchy3"/>
    <dgm:cxn modelId="{9DAE7EEC-3E74-423B-B148-EF00D150AA48}" type="presParOf" srcId="{DEA20171-0FA0-435F-B327-FE5BF60B35B6}" destId="{B959D80A-1A96-42BD-85E5-F50EA2DE6769}" srcOrd="0" destOrd="0" presId="urn:microsoft.com/office/officeart/2005/8/layout/hierarchy3"/>
    <dgm:cxn modelId="{D5353BF3-C106-4474-AF77-BF30DAC12B29}" type="presParOf" srcId="{B959D80A-1A96-42BD-85E5-F50EA2DE6769}" destId="{E3D1407D-6763-4209-A21B-4A4EF3F1B373}" srcOrd="0" destOrd="0" presId="urn:microsoft.com/office/officeart/2005/8/layout/hierarchy3"/>
    <dgm:cxn modelId="{CC60A87F-8EB2-4BFC-814C-30B2D1B8673D}" type="presParOf" srcId="{B959D80A-1A96-42BD-85E5-F50EA2DE6769}" destId="{0CBAA767-7C8C-4E0E-B858-C9F4C3043BDF}" srcOrd="1" destOrd="0" presId="urn:microsoft.com/office/officeart/2005/8/layout/hierarchy3"/>
    <dgm:cxn modelId="{131EC49B-5627-4052-8983-FDAD189A5CC4}" type="presParOf" srcId="{DEA20171-0FA0-435F-B327-FE5BF60B35B6}" destId="{01E5D2CC-17CA-4783-A5A1-8A84E3FCF536}" srcOrd="1" destOrd="0" presId="urn:microsoft.com/office/officeart/2005/8/layout/hierarchy3"/>
    <dgm:cxn modelId="{71C96BE1-C6C6-4EC9-BF7B-51680EA5E080}" type="presParOf" srcId="{01E5D2CC-17CA-4783-A5A1-8A84E3FCF536}" destId="{D56A3BBF-56ED-4398-8904-AAF95A72DFA8}" srcOrd="0" destOrd="0" presId="urn:microsoft.com/office/officeart/2005/8/layout/hierarchy3"/>
    <dgm:cxn modelId="{CAE3F25D-C996-4340-B840-D987937374BE}" type="presParOf" srcId="{01E5D2CC-17CA-4783-A5A1-8A84E3FCF536}" destId="{A1CD7866-13DF-4F79-A0D2-AF9F2631A480}" srcOrd="1" destOrd="0" presId="urn:microsoft.com/office/officeart/2005/8/layout/hierarchy3"/>
    <dgm:cxn modelId="{85CA9227-AEBD-46FB-BAF8-F4145F114FFB}" type="presParOf" srcId="{8F487A7E-193B-4B08-B855-ECDECFDA2A8F}" destId="{10563667-FA9B-4C16-87B3-C6D8DE3396D2}" srcOrd="2" destOrd="0" presId="urn:microsoft.com/office/officeart/2005/8/layout/hierarchy3"/>
    <dgm:cxn modelId="{01D4866B-F47B-453A-8EA6-2BC3FC6B4BAF}" type="presParOf" srcId="{10563667-FA9B-4C16-87B3-C6D8DE3396D2}" destId="{1F792986-4B26-41CF-8982-F14A85230201}" srcOrd="0" destOrd="0" presId="urn:microsoft.com/office/officeart/2005/8/layout/hierarchy3"/>
    <dgm:cxn modelId="{E1710B05-D78A-49CF-9AAD-4CCB7F8E7BE7}" type="presParOf" srcId="{1F792986-4B26-41CF-8982-F14A85230201}" destId="{270B2201-F020-4313-BE77-58F4033A60FE}" srcOrd="0" destOrd="0" presId="urn:microsoft.com/office/officeart/2005/8/layout/hierarchy3"/>
    <dgm:cxn modelId="{F81FF95B-8BF3-4910-BAEF-0B660B004411}" type="presParOf" srcId="{1F792986-4B26-41CF-8982-F14A85230201}" destId="{33E7D6C4-B39A-4945-B0AB-41FB962FFCF7}" srcOrd="1" destOrd="0" presId="urn:microsoft.com/office/officeart/2005/8/layout/hierarchy3"/>
    <dgm:cxn modelId="{5EC3538A-119E-4C12-82B5-9B98F01AB6FA}" type="presParOf" srcId="{10563667-FA9B-4C16-87B3-C6D8DE3396D2}" destId="{CE517C62-BEE9-4548-A5E5-722C84E8B787}" srcOrd="1" destOrd="0" presId="urn:microsoft.com/office/officeart/2005/8/layout/hierarchy3"/>
    <dgm:cxn modelId="{AA377568-3FDC-4DB8-88C2-426343010C62}" type="presParOf" srcId="{CE517C62-BEE9-4548-A5E5-722C84E8B787}" destId="{394C0F2C-7A1A-4CF2-A250-2F0EDF6B56C7}" srcOrd="0" destOrd="0" presId="urn:microsoft.com/office/officeart/2005/8/layout/hierarchy3"/>
    <dgm:cxn modelId="{2B5BEF48-15F5-4F6C-B6BA-EE5F0EB692C6}" type="presParOf" srcId="{CE517C62-BEE9-4548-A5E5-722C84E8B787}" destId="{1BC0EEC2-AD2E-4173-A07B-68397F003A17}" srcOrd="1" destOrd="0" presId="urn:microsoft.com/office/officeart/2005/8/layout/hierarchy3"/>
    <dgm:cxn modelId="{AF280628-0FEF-496D-8E95-7A31F4E456D5}" type="presParOf" srcId="{8F487A7E-193B-4B08-B855-ECDECFDA2A8F}" destId="{717E84AD-549A-4FFA-A18C-AD3BB9424D61}" srcOrd="3" destOrd="0" presId="urn:microsoft.com/office/officeart/2005/8/layout/hierarchy3"/>
    <dgm:cxn modelId="{CD04F1D1-2A42-49FE-B14A-BC5AF14E22FB}" type="presParOf" srcId="{717E84AD-549A-4FFA-A18C-AD3BB9424D61}" destId="{8DDB0E42-257C-4E80-98D9-8A34C86F9610}" srcOrd="0" destOrd="0" presId="urn:microsoft.com/office/officeart/2005/8/layout/hierarchy3"/>
    <dgm:cxn modelId="{AD602704-BD80-40AF-9E91-F8FE319F8D98}" type="presParOf" srcId="{8DDB0E42-257C-4E80-98D9-8A34C86F9610}" destId="{7186383D-5A80-4AD7-B2C5-7B0665942221}" srcOrd="0" destOrd="0" presId="urn:microsoft.com/office/officeart/2005/8/layout/hierarchy3"/>
    <dgm:cxn modelId="{E1663FB9-5856-4131-9F6D-CB34EF228A49}" type="presParOf" srcId="{8DDB0E42-257C-4E80-98D9-8A34C86F9610}" destId="{EF1896B5-719E-4B4C-BCD3-2DB77245156D}" srcOrd="1" destOrd="0" presId="urn:microsoft.com/office/officeart/2005/8/layout/hierarchy3"/>
    <dgm:cxn modelId="{8C96714A-0963-4AE0-97F0-09F94B2709BA}" type="presParOf" srcId="{717E84AD-549A-4FFA-A18C-AD3BB9424D61}" destId="{F2CF1785-3703-4732-A8C1-8EA7CD6484AE}"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0D23DA-1EEA-4E37-BAF7-053DA589428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E44649-7435-4609-9D25-94AA68C8D16A}">
      <dgm:prSet custT="1"/>
      <dgm:spPr/>
      <dgm:t>
        <a:bodyPr/>
        <a:lstStyle/>
        <a:p>
          <a:pPr>
            <a:lnSpc>
              <a:spcPct val="100000"/>
            </a:lnSpc>
          </a:pPr>
          <a:r>
            <a:rPr lang="en-CA" sz="1600" dirty="0"/>
            <a:t>Programs of study and their concentration(s): Specialization (60-66 credits), Major (36-45 credits), Minor (24-30 credits)? Concentrations are made up of courses from the 200-, 300- and 400-level in your program of study).</a:t>
          </a:r>
          <a:endParaRPr lang="en-US" sz="1600" dirty="0"/>
        </a:p>
      </dgm:t>
    </dgm:pt>
    <dgm:pt modelId="{5DDD1354-1F35-412B-A4FC-023A0667CEB1}" type="parTrans" cxnId="{5455A365-0793-4533-A0D6-E5E715BFF3B3}">
      <dgm:prSet/>
      <dgm:spPr/>
      <dgm:t>
        <a:bodyPr/>
        <a:lstStyle/>
        <a:p>
          <a:endParaRPr lang="en-US"/>
        </a:p>
      </dgm:t>
    </dgm:pt>
    <dgm:pt modelId="{A0099F35-19BA-4679-A93B-8C42A83C8E67}" type="sibTrans" cxnId="{5455A365-0793-4533-A0D6-E5E715BFF3B3}">
      <dgm:prSet/>
      <dgm:spPr/>
      <dgm:t>
        <a:bodyPr/>
        <a:lstStyle/>
        <a:p>
          <a:endParaRPr lang="en-US"/>
        </a:p>
      </dgm:t>
    </dgm:pt>
    <dgm:pt modelId="{E3EE0B90-C6C0-49F7-A346-C6C80CF7A190}">
      <dgm:prSet custT="1"/>
      <dgm:spPr/>
      <dgm:t>
        <a:bodyPr/>
        <a:lstStyle/>
        <a:p>
          <a:pPr>
            <a:lnSpc>
              <a:spcPct val="100000"/>
            </a:lnSpc>
          </a:pPr>
          <a:r>
            <a:rPr lang="en-CA" sz="1500" dirty="0"/>
            <a:t>Electives? Number of credits will vary depending on concentration of program of study (courses can be taken from various levels if you have the prerequisites). In the case of ECP/</a:t>
          </a:r>
          <a:r>
            <a:rPr lang="en-CA" sz="1500" dirty="0" err="1"/>
            <a:t>MEP</a:t>
          </a:r>
          <a:r>
            <a:rPr lang="en-CA" sz="1500" dirty="0"/>
            <a:t> students, some of your electives may/will be degree or program profile courses.</a:t>
          </a:r>
          <a:endParaRPr lang="en-US" sz="1500" dirty="0"/>
        </a:p>
      </dgm:t>
    </dgm:pt>
    <dgm:pt modelId="{ECD074A5-8602-4723-8DA2-077CC636E2A9}" type="parTrans" cxnId="{73A30009-4B59-4764-B63A-35E6810B3877}">
      <dgm:prSet/>
      <dgm:spPr/>
      <dgm:t>
        <a:bodyPr/>
        <a:lstStyle/>
        <a:p>
          <a:endParaRPr lang="en-US"/>
        </a:p>
      </dgm:t>
    </dgm:pt>
    <dgm:pt modelId="{1588BA9A-BD4D-4161-89EE-B15FB6236D06}" type="sibTrans" cxnId="{73A30009-4B59-4764-B63A-35E6810B3877}">
      <dgm:prSet/>
      <dgm:spPr/>
      <dgm:t>
        <a:bodyPr/>
        <a:lstStyle/>
        <a:p>
          <a:endParaRPr lang="en-US"/>
        </a:p>
      </dgm:t>
    </dgm:pt>
    <dgm:pt modelId="{4B881BA2-8D38-4B81-A035-3F3A25B21C1C}">
      <dgm:prSet/>
      <dgm:spPr/>
      <dgm:t>
        <a:bodyPr/>
        <a:lstStyle/>
        <a:p>
          <a:pPr>
            <a:lnSpc>
              <a:spcPct val="100000"/>
            </a:lnSpc>
          </a:pPr>
          <a:r>
            <a:rPr lang="en-CA" dirty="0"/>
            <a:t>Certificates: some Certificates have specific courses you need to take while others have more flexibility</a:t>
          </a:r>
          <a:endParaRPr lang="en-US" dirty="0"/>
        </a:p>
      </dgm:t>
    </dgm:pt>
    <dgm:pt modelId="{EB0121F6-09D5-4D6E-8FCF-2973863B480A}" type="parTrans" cxnId="{C62F45A8-86E3-4D88-A580-D5FFD829CE06}">
      <dgm:prSet/>
      <dgm:spPr/>
      <dgm:t>
        <a:bodyPr/>
        <a:lstStyle/>
        <a:p>
          <a:endParaRPr lang="en-CA"/>
        </a:p>
      </dgm:t>
    </dgm:pt>
    <dgm:pt modelId="{FB66D4D4-9965-461E-9925-6D7C379B6CFE}" type="sibTrans" cxnId="{C62F45A8-86E3-4D88-A580-D5FFD829CE06}">
      <dgm:prSet/>
      <dgm:spPr/>
      <dgm:t>
        <a:bodyPr/>
        <a:lstStyle/>
        <a:p>
          <a:endParaRPr lang="en-CA"/>
        </a:p>
      </dgm:t>
    </dgm:pt>
    <dgm:pt modelId="{CA87E363-BE54-44BA-9C30-4F6CA7D0B4C8}" type="pres">
      <dgm:prSet presAssocID="{E30D23DA-1EEA-4E37-BAF7-053DA589428C}" presName="root" presStyleCnt="0">
        <dgm:presLayoutVars>
          <dgm:dir/>
          <dgm:resizeHandles val="exact"/>
        </dgm:presLayoutVars>
      </dgm:prSet>
      <dgm:spPr/>
    </dgm:pt>
    <dgm:pt modelId="{58A0A048-5993-4A35-8F24-9C72B8EC962B}" type="pres">
      <dgm:prSet presAssocID="{A7E44649-7435-4609-9D25-94AA68C8D16A}" presName="compNode" presStyleCnt="0"/>
      <dgm:spPr/>
    </dgm:pt>
    <dgm:pt modelId="{C866A8A8-C722-4EF4-ADFB-FE9C1E1E5EDD}" type="pres">
      <dgm:prSet presAssocID="{A7E44649-7435-4609-9D25-94AA68C8D16A}" presName="bgRect" presStyleLbl="bgShp" presStyleIdx="0" presStyleCnt="3"/>
      <dgm:spPr/>
    </dgm:pt>
    <dgm:pt modelId="{E23A21DA-9C82-4B57-B987-D9997DC7FB34}" type="pres">
      <dgm:prSet presAssocID="{A7E44649-7435-4609-9D25-94AA68C8D1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6D7AA63F-81D7-4A8C-804F-D4EEEE8FC5B4}" type="pres">
      <dgm:prSet presAssocID="{A7E44649-7435-4609-9D25-94AA68C8D16A}" presName="spaceRect" presStyleCnt="0"/>
      <dgm:spPr/>
    </dgm:pt>
    <dgm:pt modelId="{9AACE059-57C3-4E0F-BA7E-43B026E952DB}" type="pres">
      <dgm:prSet presAssocID="{A7E44649-7435-4609-9D25-94AA68C8D16A}" presName="parTx" presStyleLbl="revTx" presStyleIdx="0" presStyleCnt="3" custScaleY="100000">
        <dgm:presLayoutVars>
          <dgm:chMax val="0"/>
          <dgm:chPref val="0"/>
        </dgm:presLayoutVars>
      </dgm:prSet>
      <dgm:spPr/>
    </dgm:pt>
    <dgm:pt modelId="{F2418D57-284E-44F0-A2FF-DDC227E00A23}" type="pres">
      <dgm:prSet presAssocID="{A0099F35-19BA-4679-A93B-8C42A83C8E67}" presName="sibTrans" presStyleCnt="0"/>
      <dgm:spPr/>
    </dgm:pt>
    <dgm:pt modelId="{62E9AA6A-513C-4A56-9618-66400B88794A}" type="pres">
      <dgm:prSet presAssocID="{E3EE0B90-C6C0-49F7-A346-C6C80CF7A190}" presName="compNode" presStyleCnt="0"/>
      <dgm:spPr/>
    </dgm:pt>
    <dgm:pt modelId="{5A5E11CD-CEE2-444B-AE89-B1BB9E9F4F37}" type="pres">
      <dgm:prSet presAssocID="{E3EE0B90-C6C0-49F7-A346-C6C80CF7A190}" presName="bgRect" presStyleLbl="bgShp" presStyleIdx="1" presStyleCnt="3"/>
      <dgm:spPr/>
    </dgm:pt>
    <dgm:pt modelId="{B2EBEC7D-A610-4E18-8DD3-C13FFB64AAB3}" type="pres">
      <dgm:prSet presAssocID="{E3EE0B90-C6C0-49F7-A346-C6C80CF7A1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A089FD6-A8B6-4B85-B1F5-923899095C71}" type="pres">
      <dgm:prSet presAssocID="{E3EE0B90-C6C0-49F7-A346-C6C80CF7A190}" presName="spaceRect" presStyleCnt="0"/>
      <dgm:spPr/>
    </dgm:pt>
    <dgm:pt modelId="{DD614077-210E-40FB-9821-CB9381ED2B8E}" type="pres">
      <dgm:prSet presAssocID="{E3EE0B90-C6C0-49F7-A346-C6C80CF7A190}" presName="parTx" presStyleLbl="revTx" presStyleIdx="1" presStyleCnt="3">
        <dgm:presLayoutVars>
          <dgm:chMax val="0"/>
          <dgm:chPref val="0"/>
        </dgm:presLayoutVars>
      </dgm:prSet>
      <dgm:spPr/>
    </dgm:pt>
    <dgm:pt modelId="{4F4497B1-7327-4391-81B6-CB97E6F0A69A}" type="pres">
      <dgm:prSet presAssocID="{1588BA9A-BD4D-4161-89EE-B15FB6236D06}" presName="sibTrans" presStyleCnt="0"/>
      <dgm:spPr/>
    </dgm:pt>
    <dgm:pt modelId="{60363035-164A-4DF8-B6AF-9433EAAD70B4}" type="pres">
      <dgm:prSet presAssocID="{4B881BA2-8D38-4B81-A035-3F3A25B21C1C}" presName="compNode" presStyleCnt="0"/>
      <dgm:spPr/>
    </dgm:pt>
    <dgm:pt modelId="{FFE166BC-8D66-4B37-A7AD-9A80B934E26F}" type="pres">
      <dgm:prSet presAssocID="{4B881BA2-8D38-4B81-A035-3F3A25B21C1C}" presName="bgRect" presStyleLbl="bgShp" presStyleIdx="2" presStyleCnt="3"/>
      <dgm:spPr/>
    </dgm:pt>
    <dgm:pt modelId="{04B04B2D-E400-4EA0-8478-14DE608EB650}" type="pres">
      <dgm:prSet presAssocID="{4B881BA2-8D38-4B81-A035-3F3A25B21C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a:ext>
      </dgm:extLst>
    </dgm:pt>
    <dgm:pt modelId="{A2C25356-6E16-42FC-913A-63C7FFF03709}" type="pres">
      <dgm:prSet presAssocID="{4B881BA2-8D38-4B81-A035-3F3A25B21C1C}" presName="spaceRect" presStyleCnt="0"/>
      <dgm:spPr/>
    </dgm:pt>
    <dgm:pt modelId="{244B39E3-C6D7-4303-AF2A-C71A8E188237}" type="pres">
      <dgm:prSet presAssocID="{4B881BA2-8D38-4B81-A035-3F3A25B21C1C}" presName="parTx" presStyleLbl="revTx" presStyleIdx="2" presStyleCnt="3">
        <dgm:presLayoutVars>
          <dgm:chMax val="0"/>
          <dgm:chPref val="0"/>
        </dgm:presLayoutVars>
      </dgm:prSet>
      <dgm:spPr/>
    </dgm:pt>
  </dgm:ptLst>
  <dgm:cxnLst>
    <dgm:cxn modelId="{73A30009-4B59-4764-B63A-35E6810B3877}" srcId="{E30D23DA-1EEA-4E37-BAF7-053DA589428C}" destId="{E3EE0B90-C6C0-49F7-A346-C6C80CF7A190}" srcOrd="1" destOrd="0" parTransId="{ECD074A5-8602-4723-8DA2-077CC636E2A9}" sibTransId="{1588BA9A-BD4D-4161-89EE-B15FB6236D06}"/>
    <dgm:cxn modelId="{5455A365-0793-4533-A0D6-E5E715BFF3B3}" srcId="{E30D23DA-1EEA-4E37-BAF7-053DA589428C}" destId="{A7E44649-7435-4609-9D25-94AA68C8D16A}" srcOrd="0" destOrd="0" parTransId="{5DDD1354-1F35-412B-A4FC-023A0667CEB1}" sibTransId="{A0099F35-19BA-4679-A93B-8C42A83C8E67}"/>
    <dgm:cxn modelId="{C916044D-2C65-4203-9133-0B4CBDE87877}" type="presOf" srcId="{E30D23DA-1EEA-4E37-BAF7-053DA589428C}" destId="{CA87E363-BE54-44BA-9C30-4F6CA7D0B4C8}" srcOrd="0" destOrd="0" presId="urn:microsoft.com/office/officeart/2018/2/layout/IconVerticalSolidList"/>
    <dgm:cxn modelId="{BE19B259-528E-446F-BC74-63A5C0061177}" type="presOf" srcId="{4B881BA2-8D38-4B81-A035-3F3A25B21C1C}" destId="{244B39E3-C6D7-4303-AF2A-C71A8E188237}" srcOrd="0" destOrd="0" presId="urn:microsoft.com/office/officeart/2018/2/layout/IconVerticalSolidList"/>
    <dgm:cxn modelId="{5DD7D596-3C1D-4CD4-8B89-D30E0B808D17}" type="presOf" srcId="{A7E44649-7435-4609-9D25-94AA68C8D16A}" destId="{9AACE059-57C3-4E0F-BA7E-43B026E952DB}" srcOrd="0" destOrd="0" presId="urn:microsoft.com/office/officeart/2018/2/layout/IconVerticalSolidList"/>
    <dgm:cxn modelId="{C62F45A8-86E3-4D88-A580-D5FFD829CE06}" srcId="{E30D23DA-1EEA-4E37-BAF7-053DA589428C}" destId="{4B881BA2-8D38-4B81-A035-3F3A25B21C1C}" srcOrd="2" destOrd="0" parTransId="{EB0121F6-09D5-4D6E-8FCF-2973863B480A}" sibTransId="{FB66D4D4-9965-461E-9925-6D7C379B6CFE}"/>
    <dgm:cxn modelId="{CAC97AAF-BE76-4E7E-9360-A0AADCB85C4E}" type="presOf" srcId="{E3EE0B90-C6C0-49F7-A346-C6C80CF7A190}" destId="{DD614077-210E-40FB-9821-CB9381ED2B8E}" srcOrd="0" destOrd="0" presId="urn:microsoft.com/office/officeart/2018/2/layout/IconVerticalSolidList"/>
    <dgm:cxn modelId="{8846390D-7646-4FFC-81DA-2D4ACB10224D}" type="presParOf" srcId="{CA87E363-BE54-44BA-9C30-4F6CA7D0B4C8}" destId="{58A0A048-5993-4A35-8F24-9C72B8EC962B}" srcOrd="0" destOrd="0" presId="urn:microsoft.com/office/officeart/2018/2/layout/IconVerticalSolidList"/>
    <dgm:cxn modelId="{D1C0A03E-1D0D-4F90-85E4-699A13150253}" type="presParOf" srcId="{58A0A048-5993-4A35-8F24-9C72B8EC962B}" destId="{C866A8A8-C722-4EF4-ADFB-FE9C1E1E5EDD}" srcOrd="0" destOrd="0" presId="urn:microsoft.com/office/officeart/2018/2/layout/IconVerticalSolidList"/>
    <dgm:cxn modelId="{A3221832-4EE9-4E87-8C6B-65A0E4BBB602}" type="presParOf" srcId="{58A0A048-5993-4A35-8F24-9C72B8EC962B}" destId="{E23A21DA-9C82-4B57-B987-D9997DC7FB34}" srcOrd="1" destOrd="0" presId="urn:microsoft.com/office/officeart/2018/2/layout/IconVerticalSolidList"/>
    <dgm:cxn modelId="{D0BCAD19-74EB-4D81-B2D1-8CC7C29FC658}" type="presParOf" srcId="{58A0A048-5993-4A35-8F24-9C72B8EC962B}" destId="{6D7AA63F-81D7-4A8C-804F-D4EEEE8FC5B4}" srcOrd="2" destOrd="0" presId="urn:microsoft.com/office/officeart/2018/2/layout/IconVerticalSolidList"/>
    <dgm:cxn modelId="{0CFF0B9C-109D-4DC8-A4F4-7551787C2117}" type="presParOf" srcId="{58A0A048-5993-4A35-8F24-9C72B8EC962B}" destId="{9AACE059-57C3-4E0F-BA7E-43B026E952DB}" srcOrd="3" destOrd="0" presId="urn:microsoft.com/office/officeart/2018/2/layout/IconVerticalSolidList"/>
    <dgm:cxn modelId="{D0E650A4-9C46-4CAF-87A8-D77F7B552FE9}" type="presParOf" srcId="{CA87E363-BE54-44BA-9C30-4F6CA7D0B4C8}" destId="{F2418D57-284E-44F0-A2FF-DDC227E00A23}" srcOrd="1" destOrd="0" presId="urn:microsoft.com/office/officeart/2018/2/layout/IconVerticalSolidList"/>
    <dgm:cxn modelId="{CB214635-9A87-4CC1-BD66-743460684785}" type="presParOf" srcId="{CA87E363-BE54-44BA-9C30-4F6CA7D0B4C8}" destId="{62E9AA6A-513C-4A56-9618-66400B88794A}" srcOrd="2" destOrd="0" presId="urn:microsoft.com/office/officeart/2018/2/layout/IconVerticalSolidList"/>
    <dgm:cxn modelId="{96E923C7-7DEE-4417-988D-49599D9EDCC0}" type="presParOf" srcId="{62E9AA6A-513C-4A56-9618-66400B88794A}" destId="{5A5E11CD-CEE2-444B-AE89-B1BB9E9F4F37}" srcOrd="0" destOrd="0" presId="urn:microsoft.com/office/officeart/2018/2/layout/IconVerticalSolidList"/>
    <dgm:cxn modelId="{74825AC5-3639-4E46-AF43-A0D37C7574CC}" type="presParOf" srcId="{62E9AA6A-513C-4A56-9618-66400B88794A}" destId="{B2EBEC7D-A610-4E18-8DD3-C13FFB64AAB3}" srcOrd="1" destOrd="0" presId="urn:microsoft.com/office/officeart/2018/2/layout/IconVerticalSolidList"/>
    <dgm:cxn modelId="{45DF5635-B42B-43B0-86E1-83AC82DD3E8E}" type="presParOf" srcId="{62E9AA6A-513C-4A56-9618-66400B88794A}" destId="{BA089FD6-A8B6-4B85-B1F5-923899095C71}" srcOrd="2" destOrd="0" presId="urn:microsoft.com/office/officeart/2018/2/layout/IconVerticalSolidList"/>
    <dgm:cxn modelId="{2F366F08-9CC7-4D4A-915F-6ECE4A5AD481}" type="presParOf" srcId="{62E9AA6A-513C-4A56-9618-66400B88794A}" destId="{DD614077-210E-40FB-9821-CB9381ED2B8E}" srcOrd="3" destOrd="0" presId="urn:microsoft.com/office/officeart/2018/2/layout/IconVerticalSolidList"/>
    <dgm:cxn modelId="{46FEF7A3-F71F-469E-BD31-C634D570ABBB}" type="presParOf" srcId="{CA87E363-BE54-44BA-9C30-4F6CA7D0B4C8}" destId="{4F4497B1-7327-4391-81B6-CB97E6F0A69A}" srcOrd="3" destOrd="0" presId="urn:microsoft.com/office/officeart/2018/2/layout/IconVerticalSolidList"/>
    <dgm:cxn modelId="{FA78D247-1344-49E3-A862-47A46CC76136}" type="presParOf" srcId="{CA87E363-BE54-44BA-9C30-4F6CA7D0B4C8}" destId="{60363035-164A-4DF8-B6AF-9433EAAD70B4}" srcOrd="4" destOrd="0" presId="urn:microsoft.com/office/officeart/2018/2/layout/IconVerticalSolidList"/>
    <dgm:cxn modelId="{02991BB7-E973-4DA0-B755-60C95C892728}" type="presParOf" srcId="{60363035-164A-4DF8-B6AF-9433EAAD70B4}" destId="{FFE166BC-8D66-4B37-A7AD-9A80B934E26F}" srcOrd="0" destOrd="0" presId="urn:microsoft.com/office/officeart/2018/2/layout/IconVerticalSolidList"/>
    <dgm:cxn modelId="{368904EC-EA13-4618-8979-B30352E938F9}" type="presParOf" srcId="{60363035-164A-4DF8-B6AF-9433EAAD70B4}" destId="{04B04B2D-E400-4EA0-8478-14DE608EB650}" srcOrd="1" destOrd="0" presId="urn:microsoft.com/office/officeart/2018/2/layout/IconVerticalSolidList"/>
    <dgm:cxn modelId="{4E06D52E-1678-4F1C-B39F-7A7C291B7181}" type="presParOf" srcId="{60363035-164A-4DF8-B6AF-9433EAAD70B4}" destId="{A2C25356-6E16-42FC-913A-63C7FFF03709}" srcOrd="2" destOrd="0" presId="urn:microsoft.com/office/officeart/2018/2/layout/IconVerticalSolidList"/>
    <dgm:cxn modelId="{71FF882F-1CA8-4012-A4BD-ACC90EFED18E}" type="presParOf" srcId="{60363035-164A-4DF8-B6AF-9433EAAD70B4}" destId="{244B39E3-C6D7-4303-AF2A-C71A8E18823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0D23DA-1EEA-4E37-BAF7-053DA589428C}"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A7E44649-7435-4609-9D25-94AA68C8D16A}">
      <dgm:prSet custT="1"/>
      <dgm:spPr/>
      <dgm:t>
        <a:bodyPr/>
        <a:lstStyle/>
        <a:p>
          <a:endParaRPr lang="en-US" sz="1200" baseline="0" dirty="0"/>
        </a:p>
        <a:p>
          <a:r>
            <a:rPr lang="en-US" sz="1200" baseline="0" dirty="0"/>
            <a:t>Humanities:</a:t>
          </a:r>
        </a:p>
        <a:p>
          <a:endParaRPr lang="en-US" sz="1200" baseline="0" dirty="0"/>
        </a:p>
        <a:p>
          <a:r>
            <a:rPr lang="en-US" sz="1200" baseline="0" dirty="0"/>
            <a:t>Classics, Modern Languages and Linguistics		Communication Studies</a:t>
          </a:r>
        </a:p>
        <a:p>
          <a:endParaRPr lang="en-US" sz="1200" baseline="0" dirty="0"/>
        </a:p>
        <a:p>
          <a:r>
            <a:rPr lang="en-US" sz="1200" baseline="0" dirty="0"/>
            <a:t>English		Études </a:t>
          </a:r>
          <a:r>
            <a:rPr lang="en-US" sz="1200" baseline="0" dirty="0" err="1"/>
            <a:t>françaises</a:t>
          </a:r>
          <a:r>
            <a:rPr lang="en-US" sz="1200" baseline="0" dirty="0"/>
            <a:t>	History		Irish Studies																			Journalism	Liberal Arts 	Philosophy	Theological Studies</a:t>
          </a:r>
        </a:p>
        <a:p>
          <a:endParaRPr lang="en-US" sz="1200" baseline="0" dirty="0"/>
        </a:p>
        <a:p>
          <a:endParaRPr lang="en-US" sz="1200" baseline="0" dirty="0"/>
        </a:p>
      </dgm:t>
    </dgm:pt>
    <dgm:pt modelId="{5DDD1354-1F35-412B-A4FC-023A0667CEB1}" type="parTrans" cxnId="{5455A365-0793-4533-A0D6-E5E715BFF3B3}">
      <dgm:prSet/>
      <dgm:spPr/>
      <dgm:t>
        <a:bodyPr/>
        <a:lstStyle/>
        <a:p>
          <a:endParaRPr lang="en-US"/>
        </a:p>
      </dgm:t>
    </dgm:pt>
    <dgm:pt modelId="{A0099F35-19BA-4679-A93B-8C42A83C8E67}" type="sibTrans" cxnId="{5455A365-0793-4533-A0D6-E5E715BFF3B3}">
      <dgm:prSet/>
      <dgm:spPr/>
      <dgm:t>
        <a:bodyPr/>
        <a:lstStyle/>
        <a:p>
          <a:endParaRPr lang="en-US"/>
        </a:p>
      </dgm:t>
    </dgm:pt>
    <dgm:pt modelId="{4B881BA2-8D38-4B81-A035-3F3A25B21C1C}">
      <dgm:prSet/>
      <dgm:spPr/>
      <dgm:t>
        <a:bodyPr/>
        <a:lstStyle/>
        <a:p>
          <a:endParaRPr lang="en-US"/>
        </a:p>
      </dgm:t>
    </dgm:pt>
    <dgm:pt modelId="{FB66D4D4-9965-461E-9925-6D7C379B6CFE}" type="sibTrans" cxnId="{C62F45A8-86E3-4D88-A580-D5FFD829CE06}">
      <dgm:prSet/>
      <dgm:spPr/>
      <dgm:t>
        <a:bodyPr/>
        <a:lstStyle/>
        <a:p>
          <a:endParaRPr lang="en-US"/>
        </a:p>
      </dgm:t>
    </dgm:pt>
    <dgm:pt modelId="{EB0121F6-09D5-4D6E-8FCF-2973863B480A}" type="parTrans" cxnId="{C62F45A8-86E3-4D88-A580-D5FFD829CE06}">
      <dgm:prSet/>
      <dgm:spPr/>
      <dgm:t>
        <a:bodyPr/>
        <a:lstStyle/>
        <a:p>
          <a:endParaRPr lang="en-US"/>
        </a:p>
      </dgm:t>
    </dgm:pt>
    <dgm:pt modelId="{E3EE0B90-C6C0-49F7-A346-C6C80CF7A190}">
      <dgm:prSet custT="1"/>
      <dgm:spPr/>
      <dgm:t>
        <a:bodyPr/>
        <a:lstStyle/>
        <a:p>
          <a:pPr>
            <a:lnSpc>
              <a:spcPct val="90000"/>
            </a:lnSpc>
            <a:spcAft>
              <a:spcPts val="0"/>
            </a:spcAft>
          </a:pPr>
          <a:r>
            <a:rPr lang="en-CA" sz="1200" dirty="0"/>
            <a:t>Social Science:</a:t>
          </a:r>
        </a:p>
        <a:p>
          <a:pPr>
            <a:lnSpc>
              <a:spcPct val="90000"/>
            </a:lnSpc>
            <a:spcAft>
              <a:spcPts val="0"/>
            </a:spcAft>
          </a:pPr>
          <a:endParaRPr lang="en-CA" sz="1200" dirty="0"/>
        </a:p>
        <a:p>
          <a:pPr>
            <a:lnSpc>
              <a:spcPct val="200000"/>
            </a:lnSpc>
            <a:spcAft>
              <a:spcPts val="0"/>
            </a:spcAft>
          </a:pPr>
          <a:r>
            <a:rPr lang="en-US" sz="1200" dirty="0"/>
            <a:t>Applied Human Sciences        	Economics       	Education          </a:t>
          </a:r>
        </a:p>
        <a:p>
          <a:pPr>
            <a:lnSpc>
              <a:spcPct val="200000"/>
            </a:lnSpc>
            <a:spcAft>
              <a:spcPts val="0"/>
            </a:spcAft>
          </a:pPr>
          <a:r>
            <a:rPr lang="en-US" sz="1200" dirty="0"/>
            <a:t>Geography, Planning and Environment       	Political Science       Religions and Cultures  	School of Community and Public Affairs       Simone de Beauvoir </a:t>
          </a:r>
        </a:p>
        <a:p>
          <a:pPr>
            <a:lnSpc>
              <a:spcPct val="200000"/>
            </a:lnSpc>
            <a:spcAft>
              <a:spcPts val="0"/>
            </a:spcAft>
          </a:pPr>
          <a:r>
            <a:rPr lang="en-US" sz="1200" dirty="0"/>
            <a:t>Institute       Sociology and Anthropology</a:t>
          </a:r>
        </a:p>
      </dgm:t>
    </dgm:pt>
    <dgm:pt modelId="{1588BA9A-BD4D-4161-89EE-B15FB6236D06}" type="sibTrans" cxnId="{73A30009-4B59-4764-B63A-35E6810B3877}">
      <dgm:prSet/>
      <dgm:spPr/>
      <dgm:t>
        <a:bodyPr/>
        <a:lstStyle/>
        <a:p>
          <a:endParaRPr lang="en-US"/>
        </a:p>
      </dgm:t>
    </dgm:pt>
    <dgm:pt modelId="{ECD074A5-8602-4723-8DA2-077CC636E2A9}" type="parTrans" cxnId="{73A30009-4B59-4764-B63A-35E6810B3877}">
      <dgm:prSet/>
      <dgm:spPr/>
      <dgm:t>
        <a:bodyPr/>
        <a:lstStyle/>
        <a:p>
          <a:endParaRPr lang="en-US"/>
        </a:p>
      </dgm:t>
    </dgm:pt>
    <dgm:pt modelId="{60ECF5F6-DE5D-4D09-920C-E3B0F465D7B6}">
      <dgm:prSet custT="1"/>
      <dgm:spPr/>
      <dgm:t>
        <a:bodyPr/>
        <a:lstStyle/>
        <a:p>
          <a:r>
            <a:rPr lang="en-CA" sz="1200" dirty="0"/>
            <a:t>Sciences:									</a:t>
          </a:r>
        </a:p>
        <a:p>
          <a:r>
            <a:rPr lang="en-CA" sz="1200" dirty="0"/>
            <a:t>Biology	Chemistry and Biochemistry	Health, Kinesiology and Applied </a:t>
          </a:r>
        </a:p>
        <a:p>
          <a:endParaRPr lang="en-CA" sz="1200" dirty="0"/>
        </a:p>
        <a:p>
          <a:r>
            <a:rPr lang="en-CA" sz="1200" dirty="0"/>
            <a:t>Physiology	Mathematics and Statistics	Physics		Psychology	</a:t>
          </a:r>
          <a:endParaRPr lang="en-US" sz="1200" dirty="0"/>
        </a:p>
      </dgm:t>
    </dgm:pt>
    <dgm:pt modelId="{67249E33-C84D-482A-92E3-C04449CA3FDD}" type="parTrans" cxnId="{ACB66F9B-0FBD-47E5-82CC-2AE2B304AC98}">
      <dgm:prSet/>
      <dgm:spPr/>
      <dgm:t>
        <a:bodyPr/>
        <a:lstStyle/>
        <a:p>
          <a:endParaRPr lang="en-US"/>
        </a:p>
      </dgm:t>
    </dgm:pt>
    <dgm:pt modelId="{CB9B2E9A-C89B-41B9-9F19-01935F8CE311}" type="sibTrans" cxnId="{ACB66F9B-0FBD-47E5-82CC-2AE2B304AC98}">
      <dgm:prSet/>
      <dgm:spPr/>
      <dgm:t>
        <a:bodyPr/>
        <a:lstStyle/>
        <a:p>
          <a:endParaRPr lang="en-US"/>
        </a:p>
      </dgm:t>
    </dgm:pt>
    <dgm:pt modelId="{D2DC06F8-8075-4A4A-B413-0237309CA333}" type="pres">
      <dgm:prSet presAssocID="{E30D23DA-1EEA-4E37-BAF7-053DA589428C}" presName="linear" presStyleCnt="0">
        <dgm:presLayoutVars>
          <dgm:animLvl val="lvl"/>
          <dgm:resizeHandles val="exact"/>
        </dgm:presLayoutVars>
      </dgm:prSet>
      <dgm:spPr/>
    </dgm:pt>
    <dgm:pt modelId="{1CBCA4F5-3933-40B8-9302-6DF6350D579B}" type="pres">
      <dgm:prSet presAssocID="{A7E44649-7435-4609-9D25-94AA68C8D16A}" presName="parentText" presStyleLbl="node1" presStyleIdx="0" presStyleCnt="3">
        <dgm:presLayoutVars>
          <dgm:chMax val="0"/>
          <dgm:bulletEnabled val="1"/>
        </dgm:presLayoutVars>
      </dgm:prSet>
      <dgm:spPr/>
    </dgm:pt>
    <dgm:pt modelId="{34A8CF0F-ACD1-48CF-9E1C-07F4E66C7DA7}" type="pres">
      <dgm:prSet presAssocID="{A0099F35-19BA-4679-A93B-8C42A83C8E67}" presName="spacer" presStyleCnt="0"/>
      <dgm:spPr/>
    </dgm:pt>
    <dgm:pt modelId="{2452DC5B-3DE8-41BF-8803-7BD8078617D8}" type="pres">
      <dgm:prSet presAssocID="{E3EE0B90-C6C0-49F7-A346-C6C80CF7A190}" presName="parentText" presStyleLbl="node1" presStyleIdx="1" presStyleCnt="3">
        <dgm:presLayoutVars>
          <dgm:chMax val="0"/>
          <dgm:bulletEnabled val="1"/>
        </dgm:presLayoutVars>
      </dgm:prSet>
      <dgm:spPr/>
    </dgm:pt>
    <dgm:pt modelId="{D7471DB9-FBD5-4A6D-AB3B-9DFE2E321658}" type="pres">
      <dgm:prSet presAssocID="{E3EE0B90-C6C0-49F7-A346-C6C80CF7A190}" presName="childText" presStyleLbl="revTx" presStyleIdx="0" presStyleCnt="1">
        <dgm:presLayoutVars>
          <dgm:bulletEnabled val="1"/>
        </dgm:presLayoutVars>
      </dgm:prSet>
      <dgm:spPr/>
    </dgm:pt>
    <dgm:pt modelId="{42DDA0E7-8247-45E9-B333-9A9C6F90A3E6}" type="pres">
      <dgm:prSet presAssocID="{60ECF5F6-DE5D-4D09-920C-E3B0F465D7B6}" presName="parentText" presStyleLbl="node1" presStyleIdx="2" presStyleCnt="3">
        <dgm:presLayoutVars>
          <dgm:chMax val="0"/>
          <dgm:bulletEnabled val="1"/>
        </dgm:presLayoutVars>
      </dgm:prSet>
      <dgm:spPr/>
    </dgm:pt>
  </dgm:ptLst>
  <dgm:cxnLst>
    <dgm:cxn modelId="{73A30009-4B59-4764-B63A-35E6810B3877}" srcId="{E30D23DA-1EEA-4E37-BAF7-053DA589428C}" destId="{E3EE0B90-C6C0-49F7-A346-C6C80CF7A190}" srcOrd="1" destOrd="0" parTransId="{ECD074A5-8602-4723-8DA2-077CC636E2A9}" sibTransId="{1588BA9A-BD4D-4161-89EE-B15FB6236D06}"/>
    <dgm:cxn modelId="{C7DDA029-B0C2-4B92-8366-6989C0ADC565}" type="presOf" srcId="{E3EE0B90-C6C0-49F7-A346-C6C80CF7A190}" destId="{2452DC5B-3DE8-41BF-8803-7BD8078617D8}" srcOrd="0" destOrd="0" presId="urn:microsoft.com/office/officeart/2005/8/layout/vList2"/>
    <dgm:cxn modelId="{FF160E3E-F4A1-41B5-9ABF-EBC953C74F7D}" type="presOf" srcId="{4B881BA2-8D38-4B81-A035-3F3A25B21C1C}" destId="{D7471DB9-FBD5-4A6D-AB3B-9DFE2E321658}" srcOrd="0" destOrd="0" presId="urn:microsoft.com/office/officeart/2005/8/layout/vList2"/>
    <dgm:cxn modelId="{5455A365-0793-4533-A0D6-E5E715BFF3B3}" srcId="{E30D23DA-1EEA-4E37-BAF7-053DA589428C}" destId="{A7E44649-7435-4609-9D25-94AA68C8D16A}" srcOrd="0" destOrd="0" parTransId="{5DDD1354-1F35-412B-A4FC-023A0667CEB1}" sibTransId="{A0099F35-19BA-4679-A93B-8C42A83C8E67}"/>
    <dgm:cxn modelId="{667B336B-9318-4428-8519-9E840CB0CCCD}" type="presOf" srcId="{A7E44649-7435-4609-9D25-94AA68C8D16A}" destId="{1CBCA4F5-3933-40B8-9302-6DF6350D579B}" srcOrd="0" destOrd="0" presId="urn:microsoft.com/office/officeart/2005/8/layout/vList2"/>
    <dgm:cxn modelId="{ACB66F9B-0FBD-47E5-82CC-2AE2B304AC98}" srcId="{E30D23DA-1EEA-4E37-BAF7-053DA589428C}" destId="{60ECF5F6-DE5D-4D09-920C-E3B0F465D7B6}" srcOrd="2" destOrd="0" parTransId="{67249E33-C84D-482A-92E3-C04449CA3FDD}" sibTransId="{CB9B2E9A-C89B-41B9-9F19-01935F8CE311}"/>
    <dgm:cxn modelId="{C62F45A8-86E3-4D88-A580-D5FFD829CE06}" srcId="{E3EE0B90-C6C0-49F7-A346-C6C80CF7A190}" destId="{4B881BA2-8D38-4B81-A035-3F3A25B21C1C}" srcOrd="0" destOrd="0" parTransId="{EB0121F6-09D5-4D6E-8FCF-2973863B480A}" sibTransId="{FB66D4D4-9965-461E-9925-6D7C379B6CFE}"/>
    <dgm:cxn modelId="{33121EC2-5341-4D19-9A80-F4AF7BD5BE2F}" type="presOf" srcId="{60ECF5F6-DE5D-4D09-920C-E3B0F465D7B6}" destId="{42DDA0E7-8247-45E9-B333-9A9C6F90A3E6}" srcOrd="0" destOrd="0" presId="urn:microsoft.com/office/officeart/2005/8/layout/vList2"/>
    <dgm:cxn modelId="{0AB3ACE8-3625-4B71-A3BD-CE22F0E85315}" type="presOf" srcId="{E30D23DA-1EEA-4E37-BAF7-053DA589428C}" destId="{D2DC06F8-8075-4A4A-B413-0237309CA333}" srcOrd="0" destOrd="0" presId="urn:microsoft.com/office/officeart/2005/8/layout/vList2"/>
    <dgm:cxn modelId="{15C79D0C-9451-477B-BE6A-FF9809FB94D9}" type="presParOf" srcId="{D2DC06F8-8075-4A4A-B413-0237309CA333}" destId="{1CBCA4F5-3933-40B8-9302-6DF6350D579B}" srcOrd="0" destOrd="0" presId="urn:microsoft.com/office/officeart/2005/8/layout/vList2"/>
    <dgm:cxn modelId="{84F40934-D06E-4EDE-86C8-7179F1952271}" type="presParOf" srcId="{D2DC06F8-8075-4A4A-B413-0237309CA333}" destId="{34A8CF0F-ACD1-48CF-9E1C-07F4E66C7DA7}" srcOrd="1" destOrd="0" presId="urn:microsoft.com/office/officeart/2005/8/layout/vList2"/>
    <dgm:cxn modelId="{7666B58A-DCC5-4A82-BFA8-8272B66E2CA1}" type="presParOf" srcId="{D2DC06F8-8075-4A4A-B413-0237309CA333}" destId="{2452DC5B-3DE8-41BF-8803-7BD8078617D8}" srcOrd="2" destOrd="0" presId="urn:microsoft.com/office/officeart/2005/8/layout/vList2"/>
    <dgm:cxn modelId="{C18077E3-DC7E-4B86-A21B-AD22AAF62B7A}" type="presParOf" srcId="{D2DC06F8-8075-4A4A-B413-0237309CA333}" destId="{D7471DB9-FBD5-4A6D-AB3B-9DFE2E321658}" srcOrd="3" destOrd="0" presId="urn:microsoft.com/office/officeart/2005/8/layout/vList2"/>
    <dgm:cxn modelId="{5A7B93A7-60C6-40BA-8960-AEF97827C5AE}" type="presParOf" srcId="{D2DC06F8-8075-4A4A-B413-0237309CA333}" destId="{42DDA0E7-8247-45E9-B333-9A9C6F90A3E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799BAC-69DF-412B-8630-176B2376A973}"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8D6B1536-DDB9-456A-9691-DF7165CCF588}">
      <dgm:prSet/>
      <dgm:spPr/>
      <dgm:t>
        <a:bodyPr/>
        <a:lstStyle/>
        <a:p>
          <a:r>
            <a:rPr lang="en-CA"/>
            <a:t>Keep in mind 24 credit rule</a:t>
          </a:r>
          <a:endParaRPr lang="en-US"/>
        </a:p>
      </dgm:t>
    </dgm:pt>
    <dgm:pt modelId="{397E456C-B5FC-4E83-92B1-7FF30F5BA993}" type="parTrans" cxnId="{04251860-9EFA-4F93-8E1D-82C0F7359274}">
      <dgm:prSet/>
      <dgm:spPr/>
      <dgm:t>
        <a:bodyPr/>
        <a:lstStyle/>
        <a:p>
          <a:endParaRPr lang="en-US"/>
        </a:p>
      </dgm:t>
    </dgm:pt>
    <dgm:pt modelId="{FA43EE24-E5CB-4F8C-A746-C879FB025850}" type="sibTrans" cxnId="{04251860-9EFA-4F93-8E1D-82C0F7359274}">
      <dgm:prSet phldrT="01" phldr="0"/>
      <dgm:spPr/>
      <dgm:t>
        <a:bodyPr/>
        <a:lstStyle/>
        <a:p>
          <a:r>
            <a:rPr lang="en-US"/>
            <a:t>01</a:t>
          </a:r>
        </a:p>
      </dgm:t>
    </dgm:pt>
    <dgm:pt modelId="{94E54D0A-7666-4FD1-8EB3-C59D93CC766A}">
      <dgm:prSet/>
      <dgm:spPr/>
      <dgm:t>
        <a:bodyPr/>
        <a:lstStyle/>
        <a:p>
          <a:r>
            <a:rPr lang="en-CA"/>
            <a:t>Keep in mind General Education requirement</a:t>
          </a:r>
          <a:endParaRPr lang="en-US"/>
        </a:p>
      </dgm:t>
    </dgm:pt>
    <dgm:pt modelId="{1D4FF4CF-7F9B-42C3-B404-7C629D11B6D3}" type="parTrans" cxnId="{3CB7537C-7CC6-4A7A-BAC8-5A5FD2A0BB7B}">
      <dgm:prSet/>
      <dgm:spPr/>
      <dgm:t>
        <a:bodyPr/>
        <a:lstStyle/>
        <a:p>
          <a:endParaRPr lang="en-US"/>
        </a:p>
      </dgm:t>
    </dgm:pt>
    <dgm:pt modelId="{717BD736-6DF8-4BBE-A295-D506445593B8}" type="sibTrans" cxnId="{3CB7537C-7CC6-4A7A-BAC8-5A5FD2A0BB7B}">
      <dgm:prSet phldrT="02" phldr="0"/>
      <dgm:spPr/>
      <dgm:t>
        <a:bodyPr/>
        <a:lstStyle/>
        <a:p>
          <a:r>
            <a:rPr lang="en-US"/>
            <a:t>02</a:t>
          </a:r>
        </a:p>
      </dgm:t>
    </dgm:pt>
    <dgm:pt modelId="{691BD0EA-0231-4CA1-A8B0-09D326048017}">
      <dgm:prSet/>
      <dgm:spPr/>
      <dgm:t>
        <a:bodyPr/>
        <a:lstStyle/>
        <a:p>
          <a:r>
            <a:rPr lang="en-CA" dirty="0"/>
            <a:t>Use the </a:t>
          </a:r>
          <a:r>
            <a:rPr lang="en-CA"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list of courses open to all students </a:t>
          </a:r>
          <a:r>
            <a:rPr lang="en-CA" dirty="0"/>
            <a:t>to help you find courses</a:t>
          </a:r>
          <a:endParaRPr lang="en-US" dirty="0"/>
        </a:p>
      </dgm:t>
    </dgm:pt>
    <dgm:pt modelId="{CDEDD6D8-658C-4CC9-A0DD-D6AD6CBDE01C}" type="parTrans" cxnId="{BFC6549E-A416-44FD-86CF-5E34AEE0F127}">
      <dgm:prSet/>
      <dgm:spPr/>
      <dgm:t>
        <a:bodyPr/>
        <a:lstStyle/>
        <a:p>
          <a:endParaRPr lang="en-US"/>
        </a:p>
      </dgm:t>
    </dgm:pt>
    <dgm:pt modelId="{A35E2EF6-5B93-4422-8FA3-2151F303246D}" type="sibTrans" cxnId="{BFC6549E-A416-44FD-86CF-5E34AEE0F127}">
      <dgm:prSet phldrT="03" phldr="0"/>
      <dgm:spPr/>
      <dgm:t>
        <a:bodyPr/>
        <a:lstStyle/>
        <a:p>
          <a:r>
            <a:rPr lang="en-US"/>
            <a:t>03</a:t>
          </a:r>
        </a:p>
      </dgm:t>
    </dgm:pt>
    <dgm:pt modelId="{7FC3868A-C2B3-42EC-9F50-D4E9783082FB}">
      <dgm:prSet/>
      <dgm:spPr/>
      <dgm:t>
        <a:bodyPr/>
        <a:lstStyle/>
        <a:p>
          <a:r>
            <a:rPr lang="en-CA"/>
            <a:t>Consider </a:t>
          </a:r>
          <a:r>
            <a:rPr lang="en-CA">
              <a:hlinkClick xmlns:r="http://schemas.openxmlformats.org/officeDocument/2006/relationships" r:id="rId2"/>
            </a:rPr>
            <a:t>Elective Groups</a:t>
          </a:r>
          <a:endParaRPr lang="en-US"/>
        </a:p>
      </dgm:t>
    </dgm:pt>
    <dgm:pt modelId="{016FBC59-1319-468C-8780-48B10011276D}" type="parTrans" cxnId="{2361C325-0838-48CA-80A2-B851A311D000}">
      <dgm:prSet/>
      <dgm:spPr/>
      <dgm:t>
        <a:bodyPr/>
        <a:lstStyle/>
        <a:p>
          <a:endParaRPr lang="en-US"/>
        </a:p>
      </dgm:t>
    </dgm:pt>
    <dgm:pt modelId="{F6FEBE4B-32C5-485C-B09C-63BD2E31052E}" type="sibTrans" cxnId="{2361C325-0838-48CA-80A2-B851A311D000}">
      <dgm:prSet phldrT="04" phldr="0"/>
      <dgm:spPr/>
      <dgm:t>
        <a:bodyPr/>
        <a:lstStyle/>
        <a:p>
          <a:r>
            <a:rPr lang="en-US"/>
            <a:t>04</a:t>
          </a:r>
        </a:p>
      </dgm:t>
    </dgm:pt>
    <dgm:pt modelId="{85FF84BA-E9FB-458F-8969-7FEFB904456B}" type="pres">
      <dgm:prSet presAssocID="{A1799BAC-69DF-412B-8630-176B2376A973}" presName="Name0" presStyleCnt="0">
        <dgm:presLayoutVars>
          <dgm:animLvl val="lvl"/>
          <dgm:resizeHandles val="exact"/>
        </dgm:presLayoutVars>
      </dgm:prSet>
      <dgm:spPr/>
    </dgm:pt>
    <dgm:pt modelId="{6270DB80-7B43-43C1-9594-1F011DF22532}" type="pres">
      <dgm:prSet presAssocID="{8D6B1536-DDB9-456A-9691-DF7165CCF588}" presName="compositeNode" presStyleCnt="0">
        <dgm:presLayoutVars>
          <dgm:bulletEnabled val="1"/>
        </dgm:presLayoutVars>
      </dgm:prSet>
      <dgm:spPr/>
    </dgm:pt>
    <dgm:pt modelId="{F8E57461-8D55-4DA0-B824-EE74DAE4B52A}" type="pres">
      <dgm:prSet presAssocID="{8D6B1536-DDB9-456A-9691-DF7165CCF588}" presName="bgRect" presStyleLbl="alignNode1" presStyleIdx="0" presStyleCnt="4"/>
      <dgm:spPr/>
    </dgm:pt>
    <dgm:pt modelId="{4ED99227-B8CB-4923-8B41-CF704E21D69F}" type="pres">
      <dgm:prSet presAssocID="{FA43EE24-E5CB-4F8C-A746-C879FB025850}" presName="sibTransNodeRect" presStyleLbl="alignNode1" presStyleIdx="0" presStyleCnt="4">
        <dgm:presLayoutVars>
          <dgm:chMax val="0"/>
          <dgm:bulletEnabled val="1"/>
        </dgm:presLayoutVars>
      </dgm:prSet>
      <dgm:spPr/>
    </dgm:pt>
    <dgm:pt modelId="{95D72CD9-1300-419C-B7F6-4A61F841263E}" type="pres">
      <dgm:prSet presAssocID="{8D6B1536-DDB9-456A-9691-DF7165CCF588}" presName="nodeRect" presStyleLbl="alignNode1" presStyleIdx="0" presStyleCnt="4">
        <dgm:presLayoutVars>
          <dgm:bulletEnabled val="1"/>
        </dgm:presLayoutVars>
      </dgm:prSet>
      <dgm:spPr/>
    </dgm:pt>
    <dgm:pt modelId="{9C45319D-D885-46AA-9983-6DD3058452F3}" type="pres">
      <dgm:prSet presAssocID="{FA43EE24-E5CB-4F8C-A746-C879FB025850}" presName="sibTrans" presStyleCnt="0"/>
      <dgm:spPr/>
    </dgm:pt>
    <dgm:pt modelId="{BCFE821B-1A88-487B-86E9-CB5AC1A009DD}" type="pres">
      <dgm:prSet presAssocID="{94E54D0A-7666-4FD1-8EB3-C59D93CC766A}" presName="compositeNode" presStyleCnt="0">
        <dgm:presLayoutVars>
          <dgm:bulletEnabled val="1"/>
        </dgm:presLayoutVars>
      </dgm:prSet>
      <dgm:spPr/>
    </dgm:pt>
    <dgm:pt modelId="{309BA01C-590E-4FA9-BA1C-388AD72517F9}" type="pres">
      <dgm:prSet presAssocID="{94E54D0A-7666-4FD1-8EB3-C59D93CC766A}" presName="bgRect" presStyleLbl="alignNode1" presStyleIdx="1" presStyleCnt="4"/>
      <dgm:spPr/>
    </dgm:pt>
    <dgm:pt modelId="{0AEB189F-0ECF-4065-82DB-9D29E3F9F1B0}" type="pres">
      <dgm:prSet presAssocID="{717BD736-6DF8-4BBE-A295-D506445593B8}" presName="sibTransNodeRect" presStyleLbl="alignNode1" presStyleIdx="1" presStyleCnt="4">
        <dgm:presLayoutVars>
          <dgm:chMax val="0"/>
          <dgm:bulletEnabled val="1"/>
        </dgm:presLayoutVars>
      </dgm:prSet>
      <dgm:spPr/>
    </dgm:pt>
    <dgm:pt modelId="{ECCA5678-BE28-4A84-81A1-A0B06AADE067}" type="pres">
      <dgm:prSet presAssocID="{94E54D0A-7666-4FD1-8EB3-C59D93CC766A}" presName="nodeRect" presStyleLbl="alignNode1" presStyleIdx="1" presStyleCnt="4">
        <dgm:presLayoutVars>
          <dgm:bulletEnabled val="1"/>
        </dgm:presLayoutVars>
      </dgm:prSet>
      <dgm:spPr/>
    </dgm:pt>
    <dgm:pt modelId="{1BA0626B-4D56-4FE5-8F34-294E1B2BF519}" type="pres">
      <dgm:prSet presAssocID="{717BD736-6DF8-4BBE-A295-D506445593B8}" presName="sibTrans" presStyleCnt="0"/>
      <dgm:spPr/>
    </dgm:pt>
    <dgm:pt modelId="{38DD2D04-CC03-4F2A-9A0E-C39BA2B36B34}" type="pres">
      <dgm:prSet presAssocID="{691BD0EA-0231-4CA1-A8B0-09D326048017}" presName="compositeNode" presStyleCnt="0">
        <dgm:presLayoutVars>
          <dgm:bulletEnabled val="1"/>
        </dgm:presLayoutVars>
      </dgm:prSet>
      <dgm:spPr/>
    </dgm:pt>
    <dgm:pt modelId="{B639A3A8-C4C3-47C0-A5FB-9591CA47C736}" type="pres">
      <dgm:prSet presAssocID="{691BD0EA-0231-4CA1-A8B0-09D326048017}" presName="bgRect" presStyleLbl="alignNode1" presStyleIdx="2" presStyleCnt="4"/>
      <dgm:spPr/>
    </dgm:pt>
    <dgm:pt modelId="{F463961B-88A1-4FF5-B269-84331A6E2C7F}" type="pres">
      <dgm:prSet presAssocID="{A35E2EF6-5B93-4422-8FA3-2151F303246D}" presName="sibTransNodeRect" presStyleLbl="alignNode1" presStyleIdx="2" presStyleCnt="4">
        <dgm:presLayoutVars>
          <dgm:chMax val="0"/>
          <dgm:bulletEnabled val="1"/>
        </dgm:presLayoutVars>
      </dgm:prSet>
      <dgm:spPr/>
    </dgm:pt>
    <dgm:pt modelId="{23A604D1-6321-4D10-A832-69DD0118292A}" type="pres">
      <dgm:prSet presAssocID="{691BD0EA-0231-4CA1-A8B0-09D326048017}" presName="nodeRect" presStyleLbl="alignNode1" presStyleIdx="2" presStyleCnt="4">
        <dgm:presLayoutVars>
          <dgm:bulletEnabled val="1"/>
        </dgm:presLayoutVars>
      </dgm:prSet>
      <dgm:spPr/>
    </dgm:pt>
    <dgm:pt modelId="{883E4595-9AA5-4C06-B11D-F19F187EBD49}" type="pres">
      <dgm:prSet presAssocID="{A35E2EF6-5B93-4422-8FA3-2151F303246D}" presName="sibTrans" presStyleCnt="0"/>
      <dgm:spPr/>
    </dgm:pt>
    <dgm:pt modelId="{46934134-A332-44BC-8826-280B2A591911}" type="pres">
      <dgm:prSet presAssocID="{7FC3868A-C2B3-42EC-9F50-D4E9783082FB}" presName="compositeNode" presStyleCnt="0">
        <dgm:presLayoutVars>
          <dgm:bulletEnabled val="1"/>
        </dgm:presLayoutVars>
      </dgm:prSet>
      <dgm:spPr/>
    </dgm:pt>
    <dgm:pt modelId="{4B456490-F8BD-4F22-9C21-9242EAF847E7}" type="pres">
      <dgm:prSet presAssocID="{7FC3868A-C2B3-42EC-9F50-D4E9783082FB}" presName="bgRect" presStyleLbl="alignNode1" presStyleIdx="3" presStyleCnt="4"/>
      <dgm:spPr/>
    </dgm:pt>
    <dgm:pt modelId="{7AF56D25-7911-46D1-83F1-DE6A7FCD1985}" type="pres">
      <dgm:prSet presAssocID="{F6FEBE4B-32C5-485C-B09C-63BD2E31052E}" presName="sibTransNodeRect" presStyleLbl="alignNode1" presStyleIdx="3" presStyleCnt="4">
        <dgm:presLayoutVars>
          <dgm:chMax val="0"/>
          <dgm:bulletEnabled val="1"/>
        </dgm:presLayoutVars>
      </dgm:prSet>
      <dgm:spPr/>
    </dgm:pt>
    <dgm:pt modelId="{B6C52C3C-757A-4FA6-BA1C-445FAFBB47F5}" type="pres">
      <dgm:prSet presAssocID="{7FC3868A-C2B3-42EC-9F50-D4E9783082FB}" presName="nodeRect" presStyleLbl="alignNode1" presStyleIdx="3" presStyleCnt="4">
        <dgm:presLayoutVars>
          <dgm:bulletEnabled val="1"/>
        </dgm:presLayoutVars>
      </dgm:prSet>
      <dgm:spPr/>
    </dgm:pt>
  </dgm:ptLst>
  <dgm:cxnLst>
    <dgm:cxn modelId="{4CF80108-634D-4771-AC9B-EFF23DFD06BF}" type="presOf" srcId="{7FC3868A-C2B3-42EC-9F50-D4E9783082FB}" destId="{B6C52C3C-757A-4FA6-BA1C-445FAFBB47F5}" srcOrd="1" destOrd="0" presId="urn:microsoft.com/office/officeart/2016/7/layout/LinearBlockProcessNumbered"/>
    <dgm:cxn modelId="{43F2480B-F76C-4B48-ADF1-F077709970E1}" type="presOf" srcId="{7FC3868A-C2B3-42EC-9F50-D4E9783082FB}" destId="{4B456490-F8BD-4F22-9C21-9242EAF847E7}" srcOrd="0" destOrd="0" presId="urn:microsoft.com/office/officeart/2016/7/layout/LinearBlockProcessNumbered"/>
    <dgm:cxn modelId="{BD45B80C-F27A-4F9B-BB9F-2DD6CB696F79}" type="presOf" srcId="{8D6B1536-DDB9-456A-9691-DF7165CCF588}" destId="{95D72CD9-1300-419C-B7F6-4A61F841263E}" srcOrd="1" destOrd="0" presId="urn:microsoft.com/office/officeart/2016/7/layout/LinearBlockProcessNumbered"/>
    <dgm:cxn modelId="{73949021-B637-4350-812D-7546F8D1DDE0}" type="presOf" srcId="{A1799BAC-69DF-412B-8630-176B2376A973}" destId="{85FF84BA-E9FB-458F-8969-7FEFB904456B}" srcOrd="0" destOrd="0" presId="urn:microsoft.com/office/officeart/2016/7/layout/LinearBlockProcessNumbered"/>
    <dgm:cxn modelId="{2361C325-0838-48CA-80A2-B851A311D000}" srcId="{A1799BAC-69DF-412B-8630-176B2376A973}" destId="{7FC3868A-C2B3-42EC-9F50-D4E9783082FB}" srcOrd="3" destOrd="0" parTransId="{016FBC59-1319-468C-8780-48B10011276D}" sibTransId="{F6FEBE4B-32C5-485C-B09C-63BD2E31052E}"/>
    <dgm:cxn modelId="{11ECF35B-79CF-4E63-95B9-9DF9EE84CD16}" type="presOf" srcId="{717BD736-6DF8-4BBE-A295-D506445593B8}" destId="{0AEB189F-0ECF-4065-82DB-9D29E3F9F1B0}" srcOrd="0" destOrd="0" presId="urn:microsoft.com/office/officeart/2016/7/layout/LinearBlockProcessNumbered"/>
    <dgm:cxn modelId="{04251860-9EFA-4F93-8E1D-82C0F7359274}" srcId="{A1799BAC-69DF-412B-8630-176B2376A973}" destId="{8D6B1536-DDB9-456A-9691-DF7165CCF588}" srcOrd="0" destOrd="0" parTransId="{397E456C-B5FC-4E83-92B1-7FF30F5BA993}" sibTransId="{FA43EE24-E5CB-4F8C-A746-C879FB025850}"/>
    <dgm:cxn modelId="{D5D92B46-1B76-426D-8319-21BF71F99317}" type="presOf" srcId="{8D6B1536-DDB9-456A-9691-DF7165CCF588}" destId="{F8E57461-8D55-4DA0-B824-EE74DAE4B52A}" srcOrd="0" destOrd="0" presId="urn:microsoft.com/office/officeart/2016/7/layout/LinearBlockProcessNumbered"/>
    <dgm:cxn modelId="{B2E61E59-342E-4196-B8EE-C979E951482C}" type="presOf" srcId="{FA43EE24-E5CB-4F8C-A746-C879FB025850}" destId="{4ED99227-B8CB-4923-8B41-CF704E21D69F}" srcOrd="0" destOrd="0" presId="urn:microsoft.com/office/officeart/2016/7/layout/LinearBlockProcessNumbered"/>
    <dgm:cxn modelId="{3CB7537C-7CC6-4A7A-BAC8-5A5FD2A0BB7B}" srcId="{A1799BAC-69DF-412B-8630-176B2376A973}" destId="{94E54D0A-7666-4FD1-8EB3-C59D93CC766A}" srcOrd="1" destOrd="0" parTransId="{1D4FF4CF-7F9B-42C3-B404-7C629D11B6D3}" sibTransId="{717BD736-6DF8-4BBE-A295-D506445593B8}"/>
    <dgm:cxn modelId="{13750F8F-4789-4D41-B34A-E1D07831E700}" type="presOf" srcId="{94E54D0A-7666-4FD1-8EB3-C59D93CC766A}" destId="{309BA01C-590E-4FA9-BA1C-388AD72517F9}" srcOrd="0" destOrd="0" presId="urn:microsoft.com/office/officeart/2016/7/layout/LinearBlockProcessNumbered"/>
    <dgm:cxn modelId="{879A3F96-137F-4A29-9ECE-498E028224FC}" type="presOf" srcId="{94E54D0A-7666-4FD1-8EB3-C59D93CC766A}" destId="{ECCA5678-BE28-4A84-81A1-A0B06AADE067}" srcOrd="1" destOrd="0" presId="urn:microsoft.com/office/officeart/2016/7/layout/LinearBlockProcessNumbered"/>
    <dgm:cxn modelId="{BFC6549E-A416-44FD-86CF-5E34AEE0F127}" srcId="{A1799BAC-69DF-412B-8630-176B2376A973}" destId="{691BD0EA-0231-4CA1-A8B0-09D326048017}" srcOrd="2" destOrd="0" parTransId="{CDEDD6D8-658C-4CC9-A0DD-D6AD6CBDE01C}" sibTransId="{A35E2EF6-5B93-4422-8FA3-2151F303246D}"/>
    <dgm:cxn modelId="{86BA14AA-E70E-4199-A1FD-761262BDD17D}" type="presOf" srcId="{691BD0EA-0231-4CA1-A8B0-09D326048017}" destId="{B639A3A8-C4C3-47C0-A5FB-9591CA47C736}" srcOrd="0" destOrd="0" presId="urn:microsoft.com/office/officeart/2016/7/layout/LinearBlockProcessNumbered"/>
    <dgm:cxn modelId="{40810AAB-75B7-4235-9E42-CCA69B2A6ABA}" type="presOf" srcId="{A35E2EF6-5B93-4422-8FA3-2151F303246D}" destId="{F463961B-88A1-4FF5-B269-84331A6E2C7F}" srcOrd="0" destOrd="0" presId="urn:microsoft.com/office/officeart/2016/7/layout/LinearBlockProcessNumbered"/>
    <dgm:cxn modelId="{F09A79BB-CE73-4B3A-8238-8C9CB0BE50F8}" type="presOf" srcId="{F6FEBE4B-32C5-485C-B09C-63BD2E31052E}" destId="{7AF56D25-7911-46D1-83F1-DE6A7FCD1985}" srcOrd="0" destOrd="0" presId="urn:microsoft.com/office/officeart/2016/7/layout/LinearBlockProcessNumbered"/>
    <dgm:cxn modelId="{ED0899E9-19CE-4C42-85DB-BED9E2E18F53}" type="presOf" srcId="{691BD0EA-0231-4CA1-A8B0-09D326048017}" destId="{23A604D1-6321-4D10-A832-69DD0118292A}" srcOrd="1" destOrd="0" presId="urn:microsoft.com/office/officeart/2016/7/layout/LinearBlockProcessNumbered"/>
    <dgm:cxn modelId="{51397BA7-2073-4C18-8269-2753045C48D9}" type="presParOf" srcId="{85FF84BA-E9FB-458F-8969-7FEFB904456B}" destId="{6270DB80-7B43-43C1-9594-1F011DF22532}" srcOrd="0" destOrd="0" presId="urn:microsoft.com/office/officeart/2016/7/layout/LinearBlockProcessNumbered"/>
    <dgm:cxn modelId="{42F5444B-C6AF-43F2-A28F-70E983965FAC}" type="presParOf" srcId="{6270DB80-7B43-43C1-9594-1F011DF22532}" destId="{F8E57461-8D55-4DA0-B824-EE74DAE4B52A}" srcOrd="0" destOrd="0" presId="urn:microsoft.com/office/officeart/2016/7/layout/LinearBlockProcessNumbered"/>
    <dgm:cxn modelId="{AA77FEA2-947E-46DE-8C04-7921AAA21050}" type="presParOf" srcId="{6270DB80-7B43-43C1-9594-1F011DF22532}" destId="{4ED99227-B8CB-4923-8B41-CF704E21D69F}" srcOrd="1" destOrd="0" presId="urn:microsoft.com/office/officeart/2016/7/layout/LinearBlockProcessNumbered"/>
    <dgm:cxn modelId="{1F6B4052-6589-4F37-8CAD-B34B62A6EB13}" type="presParOf" srcId="{6270DB80-7B43-43C1-9594-1F011DF22532}" destId="{95D72CD9-1300-419C-B7F6-4A61F841263E}" srcOrd="2" destOrd="0" presId="urn:microsoft.com/office/officeart/2016/7/layout/LinearBlockProcessNumbered"/>
    <dgm:cxn modelId="{2FDBC6BE-DF51-4283-8ADF-88E9916A2344}" type="presParOf" srcId="{85FF84BA-E9FB-458F-8969-7FEFB904456B}" destId="{9C45319D-D885-46AA-9983-6DD3058452F3}" srcOrd="1" destOrd="0" presId="urn:microsoft.com/office/officeart/2016/7/layout/LinearBlockProcessNumbered"/>
    <dgm:cxn modelId="{89994763-261F-4C33-8632-0C1D82592775}" type="presParOf" srcId="{85FF84BA-E9FB-458F-8969-7FEFB904456B}" destId="{BCFE821B-1A88-487B-86E9-CB5AC1A009DD}" srcOrd="2" destOrd="0" presId="urn:microsoft.com/office/officeart/2016/7/layout/LinearBlockProcessNumbered"/>
    <dgm:cxn modelId="{89930F0B-3A92-4478-8775-DF1CAE1E08CC}" type="presParOf" srcId="{BCFE821B-1A88-487B-86E9-CB5AC1A009DD}" destId="{309BA01C-590E-4FA9-BA1C-388AD72517F9}" srcOrd="0" destOrd="0" presId="urn:microsoft.com/office/officeart/2016/7/layout/LinearBlockProcessNumbered"/>
    <dgm:cxn modelId="{A0B1931C-9CC3-4A2D-8DFD-956CEC4EC219}" type="presParOf" srcId="{BCFE821B-1A88-487B-86E9-CB5AC1A009DD}" destId="{0AEB189F-0ECF-4065-82DB-9D29E3F9F1B0}" srcOrd="1" destOrd="0" presId="urn:microsoft.com/office/officeart/2016/7/layout/LinearBlockProcessNumbered"/>
    <dgm:cxn modelId="{2173E871-CF46-4FE3-95A0-332CA4679754}" type="presParOf" srcId="{BCFE821B-1A88-487B-86E9-CB5AC1A009DD}" destId="{ECCA5678-BE28-4A84-81A1-A0B06AADE067}" srcOrd="2" destOrd="0" presId="urn:microsoft.com/office/officeart/2016/7/layout/LinearBlockProcessNumbered"/>
    <dgm:cxn modelId="{A145F641-9494-4602-891A-BF2D85303F90}" type="presParOf" srcId="{85FF84BA-E9FB-458F-8969-7FEFB904456B}" destId="{1BA0626B-4D56-4FE5-8F34-294E1B2BF519}" srcOrd="3" destOrd="0" presId="urn:microsoft.com/office/officeart/2016/7/layout/LinearBlockProcessNumbered"/>
    <dgm:cxn modelId="{F6080C83-DD67-4C13-9E14-CE66A49A03B8}" type="presParOf" srcId="{85FF84BA-E9FB-458F-8969-7FEFB904456B}" destId="{38DD2D04-CC03-4F2A-9A0E-C39BA2B36B34}" srcOrd="4" destOrd="0" presId="urn:microsoft.com/office/officeart/2016/7/layout/LinearBlockProcessNumbered"/>
    <dgm:cxn modelId="{83620604-4F9C-4A91-837A-8928C63FE18F}" type="presParOf" srcId="{38DD2D04-CC03-4F2A-9A0E-C39BA2B36B34}" destId="{B639A3A8-C4C3-47C0-A5FB-9591CA47C736}" srcOrd="0" destOrd="0" presId="urn:microsoft.com/office/officeart/2016/7/layout/LinearBlockProcessNumbered"/>
    <dgm:cxn modelId="{5C2CA1D9-1427-4BAF-BA4F-AF3CEF2087C2}" type="presParOf" srcId="{38DD2D04-CC03-4F2A-9A0E-C39BA2B36B34}" destId="{F463961B-88A1-4FF5-B269-84331A6E2C7F}" srcOrd="1" destOrd="0" presId="urn:microsoft.com/office/officeart/2016/7/layout/LinearBlockProcessNumbered"/>
    <dgm:cxn modelId="{C8017090-5B63-4113-98D1-E14B6C263A4B}" type="presParOf" srcId="{38DD2D04-CC03-4F2A-9A0E-C39BA2B36B34}" destId="{23A604D1-6321-4D10-A832-69DD0118292A}" srcOrd="2" destOrd="0" presId="urn:microsoft.com/office/officeart/2016/7/layout/LinearBlockProcessNumbered"/>
    <dgm:cxn modelId="{E7E437C2-57F1-4FAE-AB82-9564D6FAD658}" type="presParOf" srcId="{85FF84BA-E9FB-458F-8969-7FEFB904456B}" destId="{883E4595-9AA5-4C06-B11D-F19F187EBD49}" srcOrd="5" destOrd="0" presId="urn:microsoft.com/office/officeart/2016/7/layout/LinearBlockProcessNumbered"/>
    <dgm:cxn modelId="{17ED5158-7334-4B99-9A8D-C7E7E358185D}" type="presParOf" srcId="{85FF84BA-E9FB-458F-8969-7FEFB904456B}" destId="{46934134-A332-44BC-8826-280B2A591911}" srcOrd="6" destOrd="0" presId="urn:microsoft.com/office/officeart/2016/7/layout/LinearBlockProcessNumbered"/>
    <dgm:cxn modelId="{4F31B95D-7C0C-4E87-87CA-BB11A0EC0E64}" type="presParOf" srcId="{46934134-A332-44BC-8826-280B2A591911}" destId="{4B456490-F8BD-4F22-9C21-9242EAF847E7}" srcOrd="0" destOrd="0" presId="urn:microsoft.com/office/officeart/2016/7/layout/LinearBlockProcessNumbered"/>
    <dgm:cxn modelId="{3B681EB9-16AE-4567-B320-DB33CD1CE00C}" type="presParOf" srcId="{46934134-A332-44BC-8826-280B2A591911}" destId="{7AF56D25-7911-46D1-83F1-DE6A7FCD1985}" srcOrd="1" destOrd="0" presId="urn:microsoft.com/office/officeart/2016/7/layout/LinearBlockProcessNumbered"/>
    <dgm:cxn modelId="{26F68E96-AF5C-4D9C-9309-C872A87AFF11}" type="presParOf" srcId="{46934134-A332-44BC-8826-280B2A591911}" destId="{B6C52C3C-757A-4FA6-BA1C-445FAFBB47F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62C65A-EC34-4E79-B931-53015B36C14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B3B65D-7DD9-451E-8F3B-8502C37E6005}">
      <dgm:prSet/>
      <dgm:spPr/>
      <dgm:t>
        <a:bodyPr/>
        <a:lstStyle/>
        <a:p>
          <a:pPr>
            <a:lnSpc>
              <a:spcPct val="100000"/>
            </a:lnSpc>
          </a:pPr>
          <a:r>
            <a:rPr lang="en-US"/>
            <a:t>Attend</a:t>
          </a:r>
        </a:p>
      </dgm:t>
    </dgm:pt>
    <dgm:pt modelId="{33206701-C585-4EA4-BA63-655D2A8481BB}" type="parTrans" cxnId="{1DE8AB93-DE05-4CB1-A52A-D398C6A9F9BC}">
      <dgm:prSet/>
      <dgm:spPr/>
      <dgm:t>
        <a:bodyPr/>
        <a:lstStyle/>
        <a:p>
          <a:endParaRPr lang="en-US"/>
        </a:p>
      </dgm:t>
    </dgm:pt>
    <dgm:pt modelId="{2F4717B9-8300-4510-9279-8C74000E3D90}" type="sibTrans" cxnId="{1DE8AB93-DE05-4CB1-A52A-D398C6A9F9BC}">
      <dgm:prSet/>
      <dgm:spPr/>
      <dgm:t>
        <a:bodyPr/>
        <a:lstStyle/>
        <a:p>
          <a:endParaRPr lang="en-US"/>
        </a:p>
      </dgm:t>
    </dgm:pt>
    <dgm:pt modelId="{9905B64E-FDB6-4938-8CCF-62DC51CF9810}">
      <dgm:prSet custT="1"/>
      <dgm:spPr/>
      <dgm:t>
        <a:bodyPr/>
        <a:lstStyle/>
        <a:p>
          <a:pPr>
            <a:lnSpc>
              <a:spcPct val="100000"/>
            </a:lnSpc>
          </a:pPr>
          <a:r>
            <a:rPr lang="en-US" sz="1400" dirty="0"/>
            <a:t>Your department’s orientation sessions</a:t>
          </a:r>
        </a:p>
      </dgm:t>
    </dgm:pt>
    <dgm:pt modelId="{45C3FD51-5227-4145-BE0B-3D1672705229}" type="parTrans" cxnId="{74085926-6C81-4BE9-AB57-041E38937454}">
      <dgm:prSet/>
      <dgm:spPr/>
      <dgm:t>
        <a:bodyPr/>
        <a:lstStyle/>
        <a:p>
          <a:endParaRPr lang="en-US"/>
        </a:p>
      </dgm:t>
    </dgm:pt>
    <dgm:pt modelId="{92D70DA5-D3D4-4DEC-A75E-25FF92842570}" type="sibTrans" cxnId="{74085926-6C81-4BE9-AB57-041E38937454}">
      <dgm:prSet/>
      <dgm:spPr/>
      <dgm:t>
        <a:bodyPr/>
        <a:lstStyle/>
        <a:p>
          <a:endParaRPr lang="en-US"/>
        </a:p>
      </dgm:t>
    </dgm:pt>
    <dgm:pt modelId="{B9BAAA59-C596-429E-9015-791E33515CE3}">
      <dgm:prSet/>
      <dgm:spPr/>
      <dgm:t>
        <a:bodyPr/>
        <a:lstStyle/>
        <a:p>
          <a:pPr>
            <a:lnSpc>
              <a:spcPct val="100000"/>
            </a:lnSpc>
          </a:pPr>
          <a:r>
            <a:rPr lang="en-US"/>
            <a:t>Meet</a:t>
          </a:r>
          <a:endParaRPr lang="en-US" dirty="0"/>
        </a:p>
      </dgm:t>
    </dgm:pt>
    <dgm:pt modelId="{0ED5F863-CF9A-403E-9954-66D43E08FFD3}" type="parTrans" cxnId="{834042F0-3744-4667-99FC-C48BADBD03A5}">
      <dgm:prSet/>
      <dgm:spPr/>
      <dgm:t>
        <a:bodyPr/>
        <a:lstStyle/>
        <a:p>
          <a:endParaRPr lang="en-US"/>
        </a:p>
      </dgm:t>
    </dgm:pt>
    <dgm:pt modelId="{D1F313C8-0B36-4192-A7A2-FDB96AEBAEFE}" type="sibTrans" cxnId="{834042F0-3744-4667-99FC-C48BADBD03A5}">
      <dgm:prSet/>
      <dgm:spPr/>
      <dgm:t>
        <a:bodyPr/>
        <a:lstStyle/>
        <a:p>
          <a:endParaRPr lang="en-US"/>
        </a:p>
      </dgm:t>
    </dgm:pt>
    <dgm:pt modelId="{977A83C1-FF0F-48BE-B1F8-599E9142F5F8}">
      <dgm:prSet custT="1"/>
      <dgm:spPr/>
      <dgm:t>
        <a:bodyPr/>
        <a:lstStyle/>
        <a:p>
          <a:pPr>
            <a:lnSpc>
              <a:spcPct val="100000"/>
            </a:lnSpc>
          </a:pPr>
          <a:r>
            <a:rPr lang="en-US" sz="1400" dirty="0"/>
            <a:t>Your department’s advising team</a:t>
          </a:r>
        </a:p>
      </dgm:t>
    </dgm:pt>
    <dgm:pt modelId="{6285BD8C-016E-40ED-A065-C1E43D5BCAE4}" type="parTrans" cxnId="{5DC8F63A-C6B4-4DCD-8678-3F4884839F80}">
      <dgm:prSet/>
      <dgm:spPr/>
      <dgm:t>
        <a:bodyPr/>
        <a:lstStyle/>
        <a:p>
          <a:endParaRPr lang="en-US"/>
        </a:p>
      </dgm:t>
    </dgm:pt>
    <dgm:pt modelId="{A36FE9F3-2F6A-45C1-9738-D8323B9BC4E8}" type="sibTrans" cxnId="{5DC8F63A-C6B4-4DCD-8678-3F4884839F80}">
      <dgm:prSet/>
      <dgm:spPr/>
      <dgm:t>
        <a:bodyPr/>
        <a:lstStyle/>
        <a:p>
          <a:endParaRPr lang="en-US"/>
        </a:p>
      </dgm:t>
    </dgm:pt>
    <dgm:pt modelId="{BD1E7C87-E4D2-4A65-9AEC-A718BBA49EA0}">
      <dgm:prSet/>
      <dgm:spPr/>
      <dgm:t>
        <a:bodyPr/>
        <a:lstStyle/>
        <a:p>
          <a:pPr>
            <a:lnSpc>
              <a:spcPct val="100000"/>
            </a:lnSpc>
          </a:pPr>
          <a:r>
            <a:rPr lang="en-US"/>
            <a:t>Ask About</a:t>
          </a:r>
          <a:endParaRPr lang="en-US" dirty="0"/>
        </a:p>
      </dgm:t>
    </dgm:pt>
    <dgm:pt modelId="{72A3F73A-6B0F-436E-9E3B-A0A8E943C14D}" type="parTrans" cxnId="{F3FCC53F-09DC-49E6-B3F6-3B7795A736EC}">
      <dgm:prSet/>
      <dgm:spPr/>
      <dgm:t>
        <a:bodyPr/>
        <a:lstStyle/>
        <a:p>
          <a:endParaRPr lang="en-US"/>
        </a:p>
      </dgm:t>
    </dgm:pt>
    <dgm:pt modelId="{E830ACAA-217D-411F-B735-7E2416920B3E}" type="sibTrans" cxnId="{F3FCC53F-09DC-49E6-B3F6-3B7795A736EC}">
      <dgm:prSet/>
      <dgm:spPr/>
      <dgm:t>
        <a:bodyPr/>
        <a:lstStyle/>
        <a:p>
          <a:endParaRPr lang="en-US"/>
        </a:p>
      </dgm:t>
    </dgm:pt>
    <dgm:pt modelId="{DE1ACB39-0976-48E5-B361-C8B53294029B}">
      <dgm:prSet custT="1"/>
      <dgm:spPr/>
      <dgm:t>
        <a:bodyPr/>
        <a:lstStyle/>
        <a:p>
          <a:pPr>
            <a:lnSpc>
              <a:spcPct val="100000"/>
            </a:lnSpc>
          </a:pPr>
          <a:endParaRPr lang="en-US" sz="1400" dirty="0"/>
        </a:p>
        <a:p>
          <a:pPr>
            <a:lnSpc>
              <a:spcPct val="100000"/>
            </a:lnSpc>
          </a:pPr>
          <a:r>
            <a:rPr lang="en-US" sz="1400" dirty="0"/>
            <a:t>Your course requirements and any curriculum</a:t>
          </a:r>
        </a:p>
      </dgm:t>
    </dgm:pt>
    <dgm:pt modelId="{C518F745-42F8-43A4-8AFC-9DBE89CD5ABA}" type="parTrans" cxnId="{FD3C8580-B0DC-4118-B445-5C56D3AE9CF8}">
      <dgm:prSet/>
      <dgm:spPr/>
      <dgm:t>
        <a:bodyPr/>
        <a:lstStyle/>
        <a:p>
          <a:endParaRPr lang="en-US"/>
        </a:p>
      </dgm:t>
    </dgm:pt>
    <dgm:pt modelId="{3AB1DB0D-DCCC-4710-82D4-50B67C2904CB}" type="sibTrans" cxnId="{FD3C8580-B0DC-4118-B445-5C56D3AE9CF8}">
      <dgm:prSet/>
      <dgm:spPr/>
      <dgm:t>
        <a:bodyPr/>
        <a:lstStyle/>
        <a:p>
          <a:endParaRPr lang="en-US"/>
        </a:p>
      </dgm:t>
    </dgm:pt>
    <dgm:pt modelId="{6C15E24D-2D7C-4607-AF6E-FF1DCA25221A}">
      <dgm:prSet/>
      <dgm:spPr/>
      <dgm:t>
        <a:bodyPr/>
        <a:lstStyle/>
        <a:p>
          <a:pPr>
            <a:lnSpc>
              <a:spcPct val="100000"/>
            </a:lnSpc>
          </a:pPr>
          <a:r>
            <a:rPr lang="en-US"/>
            <a:t>Review</a:t>
          </a:r>
          <a:endParaRPr lang="en-US" dirty="0"/>
        </a:p>
      </dgm:t>
    </dgm:pt>
    <dgm:pt modelId="{06327413-F892-4D74-A2EA-C28751FD3DB4}" type="parTrans" cxnId="{07D25445-8F6A-4CB7-B2C8-1B414EBDE7CF}">
      <dgm:prSet/>
      <dgm:spPr/>
      <dgm:t>
        <a:bodyPr/>
        <a:lstStyle/>
        <a:p>
          <a:endParaRPr lang="en-US"/>
        </a:p>
      </dgm:t>
    </dgm:pt>
    <dgm:pt modelId="{2E421BDA-9837-45B1-A43F-C1D6FDB9940C}" type="sibTrans" cxnId="{07D25445-8F6A-4CB7-B2C8-1B414EBDE7CF}">
      <dgm:prSet/>
      <dgm:spPr/>
      <dgm:t>
        <a:bodyPr/>
        <a:lstStyle/>
        <a:p>
          <a:endParaRPr lang="en-US"/>
        </a:p>
      </dgm:t>
    </dgm:pt>
    <dgm:pt modelId="{87CCD2B1-8601-464A-96BE-030550DD30F7}">
      <dgm:prSet custT="1"/>
      <dgm:spPr/>
      <dgm:t>
        <a:bodyPr/>
        <a:lstStyle/>
        <a:p>
          <a:pPr>
            <a:lnSpc>
              <a:spcPct val="100000"/>
            </a:lnSpc>
          </a:pPr>
          <a:r>
            <a:rPr lang="en-US" sz="1400" dirty="0"/>
            <a:t>Your program and degree requirements</a:t>
          </a:r>
        </a:p>
      </dgm:t>
    </dgm:pt>
    <dgm:pt modelId="{02D0F96F-1F14-4E08-A07D-103C34A27E42}" type="parTrans" cxnId="{25F63963-E14D-405E-90D9-68131840C127}">
      <dgm:prSet/>
      <dgm:spPr/>
      <dgm:t>
        <a:bodyPr/>
        <a:lstStyle/>
        <a:p>
          <a:endParaRPr lang="en-US"/>
        </a:p>
      </dgm:t>
    </dgm:pt>
    <dgm:pt modelId="{E381C8E4-790A-4B23-B043-581E56A35AF1}" type="sibTrans" cxnId="{25F63963-E14D-405E-90D9-68131840C127}">
      <dgm:prSet/>
      <dgm:spPr/>
      <dgm:t>
        <a:bodyPr/>
        <a:lstStyle/>
        <a:p>
          <a:endParaRPr lang="en-US"/>
        </a:p>
      </dgm:t>
    </dgm:pt>
    <dgm:pt modelId="{84662501-986C-41A2-BFB6-07A885D5CD5D}">
      <dgm:prSet/>
      <dgm:spPr/>
      <dgm:t>
        <a:bodyPr/>
        <a:lstStyle/>
        <a:p>
          <a:pPr>
            <a:lnSpc>
              <a:spcPct val="100000"/>
            </a:lnSpc>
          </a:pPr>
          <a:r>
            <a:rPr lang="en-US" dirty="0"/>
            <a:t>Talk About</a:t>
          </a:r>
        </a:p>
      </dgm:t>
    </dgm:pt>
    <dgm:pt modelId="{AE09864A-4192-440A-B44F-F33E3A371382}" type="parTrans" cxnId="{CC6E9FBE-5AAC-49C6-9394-28C75EDC321C}">
      <dgm:prSet/>
      <dgm:spPr/>
      <dgm:t>
        <a:bodyPr/>
        <a:lstStyle/>
        <a:p>
          <a:endParaRPr lang="en-US"/>
        </a:p>
      </dgm:t>
    </dgm:pt>
    <dgm:pt modelId="{0BDB6D6F-5F70-4E2B-9D40-245068C45F90}" type="sibTrans" cxnId="{CC6E9FBE-5AAC-49C6-9394-28C75EDC321C}">
      <dgm:prSet/>
      <dgm:spPr/>
      <dgm:t>
        <a:bodyPr/>
        <a:lstStyle/>
        <a:p>
          <a:endParaRPr lang="en-US"/>
        </a:p>
      </dgm:t>
    </dgm:pt>
    <dgm:pt modelId="{CCC3F3AA-6C2E-4002-B76D-A5E796606B0E}">
      <dgm:prSet custT="1"/>
      <dgm:spPr/>
      <dgm:t>
        <a:bodyPr/>
        <a:lstStyle/>
        <a:p>
          <a:pPr>
            <a:lnSpc>
              <a:spcPct val="100000"/>
            </a:lnSpc>
          </a:pPr>
          <a:r>
            <a:rPr lang="en-US" sz="1400" dirty="0"/>
            <a:t>Exemptions, transfer credits, and other</a:t>
          </a:r>
        </a:p>
      </dgm:t>
    </dgm:pt>
    <dgm:pt modelId="{B8E001C5-A991-4A69-96B8-ED9F343E7D24}" type="parTrans" cxnId="{0B2BDE62-B155-4014-80E5-D09EF69A31C7}">
      <dgm:prSet/>
      <dgm:spPr/>
      <dgm:t>
        <a:bodyPr/>
        <a:lstStyle/>
        <a:p>
          <a:endParaRPr lang="en-US"/>
        </a:p>
      </dgm:t>
    </dgm:pt>
    <dgm:pt modelId="{0D2EFB69-4585-4CB5-BE11-C157A7DAA9EF}" type="sibTrans" cxnId="{0B2BDE62-B155-4014-80E5-D09EF69A31C7}">
      <dgm:prSet/>
      <dgm:spPr/>
      <dgm:t>
        <a:bodyPr/>
        <a:lstStyle/>
        <a:p>
          <a:endParaRPr lang="en-US"/>
        </a:p>
      </dgm:t>
    </dgm:pt>
    <dgm:pt modelId="{F943171B-0B3B-4AD3-8EBA-CFD39D6A62A7}">
      <dgm:prSet custT="1"/>
      <dgm:spPr/>
      <dgm:t>
        <a:bodyPr/>
        <a:lstStyle/>
        <a:p>
          <a:pPr>
            <a:lnSpc>
              <a:spcPct val="100000"/>
            </a:lnSpc>
          </a:pPr>
          <a:endParaRPr lang="en-US" sz="1400" dirty="0"/>
        </a:p>
      </dgm:t>
    </dgm:pt>
    <dgm:pt modelId="{8F998F79-FC81-4311-99B7-AE367015DF8C}" type="parTrans" cxnId="{745C4EBA-0ED9-4395-9B13-48343172669C}">
      <dgm:prSet/>
      <dgm:spPr/>
      <dgm:t>
        <a:bodyPr/>
        <a:lstStyle/>
        <a:p>
          <a:endParaRPr lang="en-CA"/>
        </a:p>
      </dgm:t>
    </dgm:pt>
    <dgm:pt modelId="{F99DB931-E539-45C8-BA77-7B9A481951CA}" type="sibTrans" cxnId="{745C4EBA-0ED9-4395-9B13-48343172669C}">
      <dgm:prSet/>
      <dgm:spPr/>
      <dgm:t>
        <a:bodyPr/>
        <a:lstStyle/>
        <a:p>
          <a:endParaRPr lang="en-CA"/>
        </a:p>
      </dgm:t>
    </dgm:pt>
    <dgm:pt modelId="{7B689BC1-16EA-4A9E-8078-D4C88886E1A4}">
      <dgm:prSet custT="1"/>
      <dgm:spPr/>
      <dgm:t>
        <a:bodyPr/>
        <a:lstStyle/>
        <a:p>
          <a:pPr>
            <a:lnSpc>
              <a:spcPct val="100000"/>
            </a:lnSpc>
          </a:pPr>
          <a:r>
            <a:rPr lang="en-US" sz="1400" dirty="0"/>
            <a:t>based questions you have, registration</a:t>
          </a:r>
        </a:p>
      </dgm:t>
    </dgm:pt>
    <dgm:pt modelId="{17D0B699-9BFC-4FAB-8CBC-FF07EA961C95}" type="parTrans" cxnId="{C009456E-3D4E-4444-AAC4-35B19BEED806}">
      <dgm:prSet/>
      <dgm:spPr/>
      <dgm:t>
        <a:bodyPr/>
        <a:lstStyle/>
        <a:p>
          <a:endParaRPr lang="en-CA"/>
        </a:p>
      </dgm:t>
    </dgm:pt>
    <dgm:pt modelId="{9B6DBB72-B39C-4146-A59A-B67447593D50}" type="sibTrans" cxnId="{C009456E-3D4E-4444-AAC4-35B19BEED806}">
      <dgm:prSet/>
      <dgm:spPr/>
      <dgm:t>
        <a:bodyPr/>
        <a:lstStyle/>
        <a:p>
          <a:endParaRPr lang="en-CA"/>
        </a:p>
      </dgm:t>
    </dgm:pt>
    <dgm:pt modelId="{033BE368-3A15-43E3-BF7B-2334C24FD6FB}">
      <dgm:prSet custT="1"/>
      <dgm:spPr/>
      <dgm:t>
        <a:bodyPr/>
        <a:lstStyle/>
        <a:p>
          <a:pPr>
            <a:lnSpc>
              <a:spcPct val="100000"/>
            </a:lnSpc>
          </a:pPr>
          <a:r>
            <a:rPr lang="en-US" sz="1400" dirty="0"/>
            <a:t>concerns, tutoring, special department events</a:t>
          </a:r>
        </a:p>
      </dgm:t>
    </dgm:pt>
    <dgm:pt modelId="{EE36EA9D-6250-4C02-A83E-B999C3D2413C}" type="parTrans" cxnId="{EC91D2FC-B2E9-4E30-B8F6-41D0E919ED4A}">
      <dgm:prSet/>
      <dgm:spPr/>
      <dgm:t>
        <a:bodyPr/>
        <a:lstStyle/>
        <a:p>
          <a:endParaRPr lang="en-CA"/>
        </a:p>
      </dgm:t>
    </dgm:pt>
    <dgm:pt modelId="{82F15D78-F8D4-45A7-BC19-C78506BA71C2}" type="sibTrans" cxnId="{EC91D2FC-B2E9-4E30-B8F6-41D0E919ED4A}">
      <dgm:prSet/>
      <dgm:spPr/>
      <dgm:t>
        <a:bodyPr/>
        <a:lstStyle/>
        <a:p>
          <a:endParaRPr lang="en-CA"/>
        </a:p>
      </dgm:t>
    </dgm:pt>
    <dgm:pt modelId="{102045C8-F804-43FF-8583-D35D5550FF21}">
      <dgm:prSet custT="1"/>
      <dgm:spPr/>
      <dgm:t>
        <a:bodyPr/>
        <a:lstStyle/>
        <a:p>
          <a:pPr>
            <a:lnSpc>
              <a:spcPct val="100000"/>
            </a:lnSpc>
          </a:pPr>
          <a:r>
            <a:rPr lang="en-US" sz="1400"/>
            <a:t>university </a:t>
          </a:r>
          <a:r>
            <a:rPr lang="en-US" sz="1400" dirty="0"/>
            <a:t>services</a:t>
          </a:r>
        </a:p>
      </dgm:t>
    </dgm:pt>
    <dgm:pt modelId="{59D924D9-DF28-474F-8AA7-C630EAC7BC5B}" type="parTrans" cxnId="{8710AF3B-F35B-4B13-A7B7-3A20BA3D23DA}">
      <dgm:prSet/>
      <dgm:spPr/>
      <dgm:t>
        <a:bodyPr/>
        <a:lstStyle/>
        <a:p>
          <a:endParaRPr lang="en-CA"/>
        </a:p>
      </dgm:t>
    </dgm:pt>
    <dgm:pt modelId="{2D63B78D-EF61-4F94-ADE3-98557A217A49}" type="sibTrans" cxnId="{8710AF3B-F35B-4B13-A7B7-3A20BA3D23DA}">
      <dgm:prSet/>
      <dgm:spPr/>
      <dgm:t>
        <a:bodyPr/>
        <a:lstStyle/>
        <a:p>
          <a:endParaRPr lang="en-CA"/>
        </a:p>
      </dgm:t>
    </dgm:pt>
    <dgm:pt modelId="{FF99E42E-2C38-46C9-97F6-8FBD4171306B}" type="pres">
      <dgm:prSet presAssocID="{0362C65A-EC34-4E79-B931-53015B36C142}" presName="root" presStyleCnt="0">
        <dgm:presLayoutVars>
          <dgm:dir/>
          <dgm:resizeHandles val="exact"/>
        </dgm:presLayoutVars>
      </dgm:prSet>
      <dgm:spPr/>
    </dgm:pt>
    <dgm:pt modelId="{4894C5F4-8EB7-46D1-AB70-988E3D9AE7EB}" type="pres">
      <dgm:prSet presAssocID="{9DB3B65D-7DD9-451E-8F3B-8502C37E6005}" presName="compNode" presStyleCnt="0"/>
      <dgm:spPr/>
    </dgm:pt>
    <dgm:pt modelId="{8A957EC7-B931-4CF0-A378-A564083E8157}" type="pres">
      <dgm:prSet presAssocID="{9DB3B65D-7DD9-451E-8F3B-8502C37E6005}" presName="bgRect" presStyleLbl="bgShp" presStyleIdx="0" presStyleCnt="5"/>
      <dgm:spPr/>
    </dgm:pt>
    <dgm:pt modelId="{4DCDCAF9-434F-4FAE-A7CD-21A051215353}" type="pres">
      <dgm:prSet presAssocID="{9DB3B65D-7DD9-451E-8F3B-8502C37E600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5B560FA4-562C-4D35-9737-B924D03B3F00}" type="pres">
      <dgm:prSet presAssocID="{9DB3B65D-7DD9-451E-8F3B-8502C37E6005}" presName="spaceRect" presStyleCnt="0"/>
      <dgm:spPr/>
    </dgm:pt>
    <dgm:pt modelId="{7506D85B-D15A-4EC5-A7B4-5EB120F56AD7}" type="pres">
      <dgm:prSet presAssocID="{9DB3B65D-7DD9-451E-8F3B-8502C37E6005}" presName="parTx" presStyleLbl="revTx" presStyleIdx="0" presStyleCnt="10">
        <dgm:presLayoutVars>
          <dgm:chMax val="0"/>
          <dgm:chPref val="0"/>
        </dgm:presLayoutVars>
      </dgm:prSet>
      <dgm:spPr/>
    </dgm:pt>
    <dgm:pt modelId="{E0C5D85A-EF10-45E0-945F-CEB4A1698900}" type="pres">
      <dgm:prSet presAssocID="{9DB3B65D-7DD9-451E-8F3B-8502C37E6005}" presName="desTx" presStyleLbl="revTx" presStyleIdx="1" presStyleCnt="10" custScaleX="192729">
        <dgm:presLayoutVars/>
      </dgm:prSet>
      <dgm:spPr/>
    </dgm:pt>
    <dgm:pt modelId="{7514ACAC-62B3-4042-8580-A0D384E8003C}" type="pres">
      <dgm:prSet presAssocID="{2F4717B9-8300-4510-9279-8C74000E3D90}" presName="sibTrans" presStyleCnt="0"/>
      <dgm:spPr/>
    </dgm:pt>
    <dgm:pt modelId="{FC3FCA87-6C6A-439A-AA02-D3124E8C01ED}" type="pres">
      <dgm:prSet presAssocID="{B9BAAA59-C596-429E-9015-791E33515CE3}" presName="compNode" presStyleCnt="0"/>
      <dgm:spPr/>
    </dgm:pt>
    <dgm:pt modelId="{F285CDA9-CDD7-42DC-9A79-819BDC05E6EA}" type="pres">
      <dgm:prSet presAssocID="{B9BAAA59-C596-429E-9015-791E33515CE3}" presName="bgRect" presStyleLbl="bgShp" presStyleIdx="1" presStyleCnt="5"/>
      <dgm:spPr/>
    </dgm:pt>
    <dgm:pt modelId="{5CF5DAEE-5703-435E-896F-657614F2CA15}" type="pres">
      <dgm:prSet presAssocID="{B9BAAA59-C596-429E-9015-791E33515C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F477D5E1-4678-4ABE-AD31-B04B2837B4E5}" type="pres">
      <dgm:prSet presAssocID="{B9BAAA59-C596-429E-9015-791E33515CE3}" presName="spaceRect" presStyleCnt="0"/>
      <dgm:spPr/>
    </dgm:pt>
    <dgm:pt modelId="{4262802F-2D09-4609-8D86-02F73CE5FE8B}" type="pres">
      <dgm:prSet presAssocID="{B9BAAA59-C596-429E-9015-791E33515CE3}" presName="parTx" presStyleLbl="revTx" presStyleIdx="2" presStyleCnt="10">
        <dgm:presLayoutVars>
          <dgm:chMax val="0"/>
          <dgm:chPref val="0"/>
        </dgm:presLayoutVars>
      </dgm:prSet>
      <dgm:spPr/>
    </dgm:pt>
    <dgm:pt modelId="{5F55DFCA-A42A-4A26-9F83-85EBAB67F525}" type="pres">
      <dgm:prSet presAssocID="{B9BAAA59-C596-429E-9015-791E33515CE3}" presName="desTx" presStyleLbl="revTx" presStyleIdx="3" presStyleCnt="10" custScaleX="191691">
        <dgm:presLayoutVars/>
      </dgm:prSet>
      <dgm:spPr/>
    </dgm:pt>
    <dgm:pt modelId="{47CC2054-8361-45E2-8F00-75F53C23FD0B}" type="pres">
      <dgm:prSet presAssocID="{D1F313C8-0B36-4192-A7A2-FDB96AEBAEFE}" presName="sibTrans" presStyleCnt="0"/>
      <dgm:spPr/>
    </dgm:pt>
    <dgm:pt modelId="{DA2C8862-0696-40B0-BB96-04DA4F351F58}" type="pres">
      <dgm:prSet presAssocID="{BD1E7C87-E4D2-4A65-9AEC-A718BBA49EA0}" presName="compNode" presStyleCnt="0"/>
      <dgm:spPr/>
    </dgm:pt>
    <dgm:pt modelId="{3889720C-3F9E-4814-9E4E-9EDAFC17773D}" type="pres">
      <dgm:prSet presAssocID="{BD1E7C87-E4D2-4A65-9AEC-A718BBA49EA0}" presName="bgRect" presStyleLbl="bgShp" presStyleIdx="2" presStyleCnt="5"/>
      <dgm:spPr/>
    </dgm:pt>
    <dgm:pt modelId="{5A472DB0-EA2A-43C8-ACC9-E0DAD36642F0}" type="pres">
      <dgm:prSet presAssocID="{BD1E7C87-E4D2-4A65-9AEC-A718BBA49EA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B295C7A8-F9BD-4485-AC5B-ABC8E91624A2}" type="pres">
      <dgm:prSet presAssocID="{BD1E7C87-E4D2-4A65-9AEC-A718BBA49EA0}" presName="spaceRect" presStyleCnt="0"/>
      <dgm:spPr/>
    </dgm:pt>
    <dgm:pt modelId="{55163BC8-706A-45C4-B1F1-18E68A034D54}" type="pres">
      <dgm:prSet presAssocID="{BD1E7C87-E4D2-4A65-9AEC-A718BBA49EA0}" presName="parTx" presStyleLbl="revTx" presStyleIdx="4" presStyleCnt="10">
        <dgm:presLayoutVars>
          <dgm:chMax val="0"/>
          <dgm:chPref val="0"/>
        </dgm:presLayoutVars>
      </dgm:prSet>
      <dgm:spPr/>
    </dgm:pt>
    <dgm:pt modelId="{92ECA27B-E924-4A57-9581-332C789C1271}" type="pres">
      <dgm:prSet presAssocID="{BD1E7C87-E4D2-4A65-9AEC-A718BBA49EA0}" presName="desTx" presStyleLbl="revTx" presStyleIdx="5" presStyleCnt="10" custScaleX="185412">
        <dgm:presLayoutVars/>
      </dgm:prSet>
      <dgm:spPr/>
    </dgm:pt>
    <dgm:pt modelId="{E4D62B53-5357-4CA9-B81C-DE8CF9389C7F}" type="pres">
      <dgm:prSet presAssocID="{E830ACAA-217D-411F-B735-7E2416920B3E}" presName="sibTrans" presStyleCnt="0"/>
      <dgm:spPr/>
    </dgm:pt>
    <dgm:pt modelId="{A315380E-AE64-4471-8D8F-6C59811D279D}" type="pres">
      <dgm:prSet presAssocID="{6C15E24D-2D7C-4607-AF6E-FF1DCA25221A}" presName="compNode" presStyleCnt="0"/>
      <dgm:spPr/>
    </dgm:pt>
    <dgm:pt modelId="{4A23F2D9-19B9-48A3-926C-BF53212833A4}" type="pres">
      <dgm:prSet presAssocID="{6C15E24D-2D7C-4607-AF6E-FF1DCA25221A}" presName="bgRect" presStyleLbl="bgShp" presStyleIdx="3" presStyleCnt="5"/>
      <dgm:spPr/>
    </dgm:pt>
    <dgm:pt modelId="{EFF0D18F-60E1-4359-B379-E510C33FC91F}" type="pres">
      <dgm:prSet presAssocID="{6C15E24D-2D7C-4607-AF6E-FF1DCA25221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D91AE530-CE4F-414D-95A7-B494D1D3052E}" type="pres">
      <dgm:prSet presAssocID="{6C15E24D-2D7C-4607-AF6E-FF1DCA25221A}" presName="spaceRect" presStyleCnt="0"/>
      <dgm:spPr/>
    </dgm:pt>
    <dgm:pt modelId="{B8746816-7697-40AB-87AE-C5D88398A27D}" type="pres">
      <dgm:prSet presAssocID="{6C15E24D-2D7C-4607-AF6E-FF1DCA25221A}" presName="parTx" presStyleLbl="revTx" presStyleIdx="6" presStyleCnt="10">
        <dgm:presLayoutVars>
          <dgm:chMax val="0"/>
          <dgm:chPref val="0"/>
        </dgm:presLayoutVars>
      </dgm:prSet>
      <dgm:spPr/>
    </dgm:pt>
    <dgm:pt modelId="{745D791A-66A8-42D9-8988-F8CB35AB17A9}" type="pres">
      <dgm:prSet presAssocID="{6C15E24D-2D7C-4607-AF6E-FF1DCA25221A}" presName="desTx" presStyleLbl="revTx" presStyleIdx="7" presStyleCnt="10" custScaleX="180909">
        <dgm:presLayoutVars/>
      </dgm:prSet>
      <dgm:spPr/>
    </dgm:pt>
    <dgm:pt modelId="{8C735D88-7563-47A3-BFDB-0BC470C9022B}" type="pres">
      <dgm:prSet presAssocID="{2E421BDA-9837-45B1-A43F-C1D6FDB9940C}" presName="sibTrans" presStyleCnt="0"/>
      <dgm:spPr/>
    </dgm:pt>
    <dgm:pt modelId="{3FED03D2-1954-4EF4-8704-9E658A7C62D3}" type="pres">
      <dgm:prSet presAssocID="{84662501-986C-41A2-BFB6-07A885D5CD5D}" presName="compNode" presStyleCnt="0"/>
      <dgm:spPr/>
    </dgm:pt>
    <dgm:pt modelId="{F7642711-60F9-422D-9301-92F51C9992AA}" type="pres">
      <dgm:prSet presAssocID="{84662501-986C-41A2-BFB6-07A885D5CD5D}" presName="bgRect" presStyleLbl="bgShp" presStyleIdx="4" presStyleCnt="5"/>
      <dgm:spPr/>
    </dgm:pt>
    <dgm:pt modelId="{E358C687-BF54-4F92-8FE5-6883FC2299B5}" type="pres">
      <dgm:prSet presAssocID="{84662501-986C-41A2-BFB6-07A885D5CD5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ploma Roll"/>
        </a:ext>
      </dgm:extLst>
    </dgm:pt>
    <dgm:pt modelId="{A867D53C-79BB-41BB-AEF2-6AD42B3D7791}" type="pres">
      <dgm:prSet presAssocID="{84662501-986C-41A2-BFB6-07A885D5CD5D}" presName="spaceRect" presStyleCnt="0"/>
      <dgm:spPr/>
    </dgm:pt>
    <dgm:pt modelId="{4380F040-F92A-4950-8146-E6EE030CE33F}" type="pres">
      <dgm:prSet presAssocID="{84662501-986C-41A2-BFB6-07A885D5CD5D}" presName="parTx" presStyleLbl="revTx" presStyleIdx="8" presStyleCnt="10">
        <dgm:presLayoutVars>
          <dgm:chMax val="0"/>
          <dgm:chPref val="0"/>
        </dgm:presLayoutVars>
      </dgm:prSet>
      <dgm:spPr/>
    </dgm:pt>
    <dgm:pt modelId="{EE528C27-D60D-42A2-AE39-E03DFF9E6BA5}" type="pres">
      <dgm:prSet presAssocID="{84662501-986C-41A2-BFB6-07A885D5CD5D}" presName="desTx" presStyleLbl="revTx" presStyleIdx="9" presStyleCnt="10" custScaleX="174440">
        <dgm:presLayoutVars/>
      </dgm:prSet>
      <dgm:spPr/>
    </dgm:pt>
  </dgm:ptLst>
  <dgm:cxnLst>
    <dgm:cxn modelId="{43750304-3F51-4F5A-A8DC-C46B87D821C5}" type="presOf" srcId="{DE1ACB39-0976-48E5-B361-C8B53294029B}" destId="{92ECA27B-E924-4A57-9581-332C789C1271}" srcOrd="0" destOrd="0" presId="urn:microsoft.com/office/officeart/2018/2/layout/IconVerticalSolidList"/>
    <dgm:cxn modelId="{1DFCEA1B-9082-4C23-9EB7-91A38A245466}" type="presOf" srcId="{84662501-986C-41A2-BFB6-07A885D5CD5D}" destId="{4380F040-F92A-4950-8146-E6EE030CE33F}" srcOrd="0" destOrd="0" presId="urn:microsoft.com/office/officeart/2018/2/layout/IconVerticalSolidList"/>
    <dgm:cxn modelId="{74085926-6C81-4BE9-AB57-041E38937454}" srcId="{9DB3B65D-7DD9-451E-8F3B-8502C37E6005}" destId="{9905B64E-FDB6-4938-8CCF-62DC51CF9810}" srcOrd="0" destOrd="0" parTransId="{45C3FD51-5227-4145-BE0B-3D1672705229}" sibTransId="{92D70DA5-D3D4-4DEC-A75E-25FF92842570}"/>
    <dgm:cxn modelId="{1E1E372D-EE5A-4CAA-8FC8-D7A46180DD9E}" type="presOf" srcId="{87CCD2B1-8601-464A-96BE-030550DD30F7}" destId="{745D791A-66A8-42D9-8988-F8CB35AB17A9}" srcOrd="0" destOrd="0" presId="urn:microsoft.com/office/officeart/2018/2/layout/IconVerticalSolidList"/>
    <dgm:cxn modelId="{2F7EA136-9C71-4365-89C5-9EF9BC788E8A}" type="presOf" srcId="{6C15E24D-2D7C-4607-AF6E-FF1DCA25221A}" destId="{B8746816-7697-40AB-87AE-C5D88398A27D}" srcOrd="0" destOrd="0" presId="urn:microsoft.com/office/officeart/2018/2/layout/IconVerticalSolidList"/>
    <dgm:cxn modelId="{12552837-4176-4D0D-85E9-37CF033557D8}" type="presOf" srcId="{7B689BC1-16EA-4A9E-8078-D4C88886E1A4}" destId="{92ECA27B-E924-4A57-9581-332C789C1271}" srcOrd="0" destOrd="1" presId="urn:microsoft.com/office/officeart/2018/2/layout/IconVerticalSolidList"/>
    <dgm:cxn modelId="{5DC8F63A-C6B4-4DCD-8678-3F4884839F80}" srcId="{B9BAAA59-C596-429E-9015-791E33515CE3}" destId="{977A83C1-FF0F-48BE-B1F8-599E9142F5F8}" srcOrd="0" destOrd="0" parTransId="{6285BD8C-016E-40ED-A065-C1E43D5BCAE4}" sibTransId="{A36FE9F3-2F6A-45C1-9738-D8323B9BC4E8}"/>
    <dgm:cxn modelId="{8710AF3B-F35B-4B13-A7B7-3A20BA3D23DA}" srcId="{84662501-986C-41A2-BFB6-07A885D5CD5D}" destId="{102045C8-F804-43FF-8583-D35D5550FF21}" srcOrd="1" destOrd="0" parTransId="{59D924D9-DF28-474F-8AA7-C630EAC7BC5B}" sibTransId="{2D63B78D-EF61-4F94-ADE3-98557A217A49}"/>
    <dgm:cxn modelId="{35DFFB3D-6202-4A56-B368-3627F10E2C68}" type="presOf" srcId="{F943171B-0B3B-4AD3-8EBA-CFD39D6A62A7}" destId="{92ECA27B-E924-4A57-9581-332C789C1271}" srcOrd="0" destOrd="3" presId="urn:microsoft.com/office/officeart/2018/2/layout/IconVerticalSolidList"/>
    <dgm:cxn modelId="{F3FCC53F-09DC-49E6-B3F6-3B7795A736EC}" srcId="{0362C65A-EC34-4E79-B931-53015B36C142}" destId="{BD1E7C87-E4D2-4A65-9AEC-A718BBA49EA0}" srcOrd="2" destOrd="0" parTransId="{72A3F73A-6B0F-436E-9E3B-A0A8E943C14D}" sibTransId="{E830ACAA-217D-411F-B735-7E2416920B3E}"/>
    <dgm:cxn modelId="{59527C60-608E-42DC-A98E-84EFC2403EE4}" type="presOf" srcId="{9905B64E-FDB6-4938-8CCF-62DC51CF9810}" destId="{E0C5D85A-EF10-45E0-945F-CEB4A1698900}" srcOrd="0" destOrd="0" presId="urn:microsoft.com/office/officeart/2018/2/layout/IconVerticalSolidList"/>
    <dgm:cxn modelId="{0B2BDE62-B155-4014-80E5-D09EF69A31C7}" srcId="{84662501-986C-41A2-BFB6-07A885D5CD5D}" destId="{CCC3F3AA-6C2E-4002-B76D-A5E796606B0E}" srcOrd="0" destOrd="0" parTransId="{B8E001C5-A991-4A69-96B8-ED9F343E7D24}" sibTransId="{0D2EFB69-4585-4CB5-BE11-C157A7DAA9EF}"/>
    <dgm:cxn modelId="{25F63963-E14D-405E-90D9-68131840C127}" srcId="{6C15E24D-2D7C-4607-AF6E-FF1DCA25221A}" destId="{87CCD2B1-8601-464A-96BE-030550DD30F7}" srcOrd="0" destOrd="0" parTransId="{02D0F96F-1F14-4E08-A07D-103C34A27E42}" sibTransId="{E381C8E4-790A-4B23-B043-581E56A35AF1}"/>
    <dgm:cxn modelId="{07D25445-8F6A-4CB7-B2C8-1B414EBDE7CF}" srcId="{0362C65A-EC34-4E79-B931-53015B36C142}" destId="{6C15E24D-2D7C-4607-AF6E-FF1DCA25221A}" srcOrd="3" destOrd="0" parTransId="{06327413-F892-4D74-A2EA-C28751FD3DB4}" sibTransId="{2E421BDA-9837-45B1-A43F-C1D6FDB9940C}"/>
    <dgm:cxn modelId="{C009456E-3D4E-4444-AAC4-35B19BEED806}" srcId="{BD1E7C87-E4D2-4A65-9AEC-A718BBA49EA0}" destId="{7B689BC1-16EA-4A9E-8078-D4C88886E1A4}" srcOrd="1" destOrd="0" parTransId="{17D0B699-9BFC-4FAB-8CBC-FF07EA961C95}" sibTransId="{9B6DBB72-B39C-4146-A59A-B67447593D50}"/>
    <dgm:cxn modelId="{2E7AAD4E-FA98-4B98-B17D-68FC3F331F93}" type="presOf" srcId="{102045C8-F804-43FF-8583-D35D5550FF21}" destId="{EE528C27-D60D-42A2-AE39-E03DFF9E6BA5}" srcOrd="0" destOrd="1" presId="urn:microsoft.com/office/officeart/2018/2/layout/IconVerticalSolidList"/>
    <dgm:cxn modelId="{A7312656-D1D9-4329-854E-9C31A910B403}" type="presOf" srcId="{0362C65A-EC34-4E79-B931-53015B36C142}" destId="{FF99E42E-2C38-46C9-97F6-8FBD4171306B}" srcOrd="0" destOrd="0" presId="urn:microsoft.com/office/officeart/2018/2/layout/IconVerticalSolidList"/>
    <dgm:cxn modelId="{0DE98F77-33B0-4AD1-8933-F669AB039C4F}" type="presOf" srcId="{B9BAAA59-C596-429E-9015-791E33515CE3}" destId="{4262802F-2D09-4609-8D86-02F73CE5FE8B}" srcOrd="0" destOrd="0" presId="urn:microsoft.com/office/officeart/2018/2/layout/IconVerticalSolidList"/>
    <dgm:cxn modelId="{FD3C8580-B0DC-4118-B445-5C56D3AE9CF8}" srcId="{BD1E7C87-E4D2-4A65-9AEC-A718BBA49EA0}" destId="{DE1ACB39-0976-48E5-B361-C8B53294029B}" srcOrd="0" destOrd="0" parTransId="{C518F745-42F8-43A4-8AFC-9DBE89CD5ABA}" sibTransId="{3AB1DB0D-DCCC-4710-82D4-50B67C2904CB}"/>
    <dgm:cxn modelId="{04F5E992-4745-40B6-955C-8C109F558B65}" type="presOf" srcId="{9DB3B65D-7DD9-451E-8F3B-8502C37E6005}" destId="{7506D85B-D15A-4EC5-A7B4-5EB120F56AD7}" srcOrd="0" destOrd="0" presId="urn:microsoft.com/office/officeart/2018/2/layout/IconVerticalSolidList"/>
    <dgm:cxn modelId="{1DE8AB93-DE05-4CB1-A52A-D398C6A9F9BC}" srcId="{0362C65A-EC34-4E79-B931-53015B36C142}" destId="{9DB3B65D-7DD9-451E-8F3B-8502C37E6005}" srcOrd="0" destOrd="0" parTransId="{33206701-C585-4EA4-BA63-655D2A8481BB}" sibTransId="{2F4717B9-8300-4510-9279-8C74000E3D90}"/>
    <dgm:cxn modelId="{8C36E5A1-1347-41DE-B6A5-001161C1B503}" type="presOf" srcId="{977A83C1-FF0F-48BE-B1F8-599E9142F5F8}" destId="{5F55DFCA-A42A-4A26-9F83-85EBAB67F525}" srcOrd="0" destOrd="0" presId="urn:microsoft.com/office/officeart/2018/2/layout/IconVerticalSolidList"/>
    <dgm:cxn modelId="{8C1995A7-518E-4693-BF28-CA8D89470A3C}" type="presOf" srcId="{CCC3F3AA-6C2E-4002-B76D-A5E796606B0E}" destId="{EE528C27-D60D-42A2-AE39-E03DFF9E6BA5}" srcOrd="0" destOrd="0" presId="urn:microsoft.com/office/officeart/2018/2/layout/IconVerticalSolidList"/>
    <dgm:cxn modelId="{745C4EBA-0ED9-4395-9B13-48343172669C}" srcId="{BD1E7C87-E4D2-4A65-9AEC-A718BBA49EA0}" destId="{F943171B-0B3B-4AD3-8EBA-CFD39D6A62A7}" srcOrd="3" destOrd="0" parTransId="{8F998F79-FC81-4311-99B7-AE367015DF8C}" sibTransId="{F99DB931-E539-45C8-BA77-7B9A481951CA}"/>
    <dgm:cxn modelId="{CC6E9FBE-5AAC-49C6-9394-28C75EDC321C}" srcId="{0362C65A-EC34-4E79-B931-53015B36C142}" destId="{84662501-986C-41A2-BFB6-07A885D5CD5D}" srcOrd="4" destOrd="0" parTransId="{AE09864A-4192-440A-B44F-F33E3A371382}" sibTransId="{0BDB6D6F-5F70-4E2B-9D40-245068C45F90}"/>
    <dgm:cxn modelId="{CA1AF0D4-9B2D-4ABF-815C-97EDD036EEAF}" type="presOf" srcId="{033BE368-3A15-43E3-BF7B-2334C24FD6FB}" destId="{92ECA27B-E924-4A57-9581-332C789C1271}" srcOrd="0" destOrd="2" presId="urn:microsoft.com/office/officeart/2018/2/layout/IconVerticalSolidList"/>
    <dgm:cxn modelId="{2A1774D9-47EA-4080-9FB5-0ECFFE2A6436}" type="presOf" srcId="{BD1E7C87-E4D2-4A65-9AEC-A718BBA49EA0}" destId="{55163BC8-706A-45C4-B1F1-18E68A034D54}" srcOrd="0" destOrd="0" presId="urn:microsoft.com/office/officeart/2018/2/layout/IconVerticalSolidList"/>
    <dgm:cxn modelId="{834042F0-3744-4667-99FC-C48BADBD03A5}" srcId="{0362C65A-EC34-4E79-B931-53015B36C142}" destId="{B9BAAA59-C596-429E-9015-791E33515CE3}" srcOrd="1" destOrd="0" parTransId="{0ED5F863-CF9A-403E-9954-66D43E08FFD3}" sibTransId="{D1F313C8-0B36-4192-A7A2-FDB96AEBAEFE}"/>
    <dgm:cxn modelId="{EC91D2FC-B2E9-4E30-B8F6-41D0E919ED4A}" srcId="{BD1E7C87-E4D2-4A65-9AEC-A718BBA49EA0}" destId="{033BE368-3A15-43E3-BF7B-2334C24FD6FB}" srcOrd="2" destOrd="0" parTransId="{EE36EA9D-6250-4C02-A83E-B999C3D2413C}" sibTransId="{82F15D78-F8D4-45A7-BC19-C78506BA71C2}"/>
    <dgm:cxn modelId="{F16ECC62-4D7E-4939-84F4-42C96C5D6E50}" type="presParOf" srcId="{FF99E42E-2C38-46C9-97F6-8FBD4171306B}" destId="{4894C5F4-8EB7-46D1-AB70-988E3D9AE7EB}" srcOrd="0" destOrd="0" presId="urn:microsoft.com/office/officeart/2018/2/layout/IconVerticalSolidList"/>
    <dgm:cxn modelId="{E5E697DD-5A6F-45C1-8FE7-6BEBB117E6AA}" type="presParOf" srcId="{4894C5F4-8EB7-46D1-AB70-988E3D9AE7EB}" destId="{8A957EC7-B931-4CF0-A378-A564083E8157}" srcOrd="0" destOrd="0" presId="urn:microsoft.com/office/officeart/2018/2/layout/IconVerticalSolidList"/>
    <dgm:cxn modelId="{0B11C9B3-0DD4-457C-921F-881C4AE0A923}" type="presParOf" srcId="{4894C5F4-8EB7-46D1-AB70-988E3D9AE7EB}" destId="{4DCDCAF9-434F-4FAE-A7CD-21A051215353}" srcOrd="1" destOrd="0" presId="urn:microsoft.com/office/officeart/2018/2/layout/IconVerticalSolidList"/>
    <dgm:cxn modelId="{2F1AB00D-E0C6-47AF-85ED-90F1FB05D5EC}" type="presParOf" srcId="{4894C5F4-8EB7-46D1-AB70-988E3D9AE7EB}" destId="{5B560FA4-562C-4D35-9737-B924D03B3F00}" srcOrd="2" destOrd="0" presId="urn:microsoft.com/office/officeart/2018/2/layout/IconVerticalSolidList"/>
    <dgm:cxn modelId="{21BF184E-8A76-42E9-A365-35C32BDDAE80}" type="presParOf" srcId="{4894C5F4-8EB7-46D1-AB70-988E3D9AE7EB}" destId="{7506D85B-D15A-4EC5-A7B4-5EB120F56AD7}" srcOrd="3" destOrd="0" presId="urn:microsoft.com/office/officeart/2018/2/layout/IconVerticalSolidList"/>
    <dgm:cxn modelId="{F6428881-DAB0-4D10-94FE-7402FE2AF69E}" type="presParOf" srcId="{4894C5F4-8EB7-46D1-AB70-988E3D9AE7EB}" destId="{E0C5D85A-EF10-45E0-945F-CEB4A1698900}" srcOrd="4" destOrd="0" presId="urn:microsoft.com/office/officeart/2018/2/layout/IconVerticalSolidList"/>
    <dgm:cxn modelId="{25165C2A-9DED-4495-812E-BA67E4429E01}" type="presParOf" srcId="{FF99E42E-2C38-46C9-97F6-8FBD4171306B}" destId="{7514ACAC-62B3-4042-8580-A0D384E8003C}" srcOrd="1" destOrd="0" presId="urn:microsoft.com/office/officeart/2018/2/layout/IconVerticalSolidList"/>
    <dgm:cxn modelId="{4AA2D3E4-9157-44D5-AA2E-B34EFB60F2F5}" type="presParOf" srcId="{FF99E42E-2C38-46C9-97F6-8FBD4171306B}" destId="{FC3FCA87-6C6A-439A-AA02-D3124E8C01ED}" srcOrd="2" destOrd="0" presId="urn:microsoft.com/office/officeart/2018/2/layout/IconVerticalSolidList"/>
    <dgm:cxn modelId="{ACF5FE75-8967-40C3-9BCB-83A6A113DF5D}" type="presParOf" srcId="{FC3FCA87-6C6A-439A-AA02-D3124E8C01ED}" destId="{F285CDA9-CDD7-42DC-9A79-819BDC05E6EA}" srcOrd="0" destOrd="0" presId="urn:microsoft.com/office/officeart/2018/2/layout/IconVerticalSolidList"/>
    <dgm:cxn modelId="{FFB180C5-9E92-4A11-822E-2748C2CBEA52}" type="presParOf" srcId="{FC3FCA87-6C6A-439A-AA02-D3124E8C01ED}" destId="{5CF5DAEE-5703-435E-896F-657614F2CA15}" srcOrd="1" destOrd="0" presId="urn:microsoft.com/office/officeart/2018/2/layout/IconVerticalSolidList"/>
    <dgm:cxn modelId="{5B63D0D3-65A1-459E-89D7-E14A2B1D1DA7}" type="presParOf" srcId="{FC3FCA87-6C6A-439A-AA02-D3124E8C01ED}" destId="{F477D5E1-4678-4ABE-AD31-B04B2837B4E5}" srcOrd="2" destOrd="0" presId="urn:microsoft.com/office/officeart/2018/2/layout/IconVerticalSolidList"/>
    <dgm:cxn modelId="{03746D11-7E07-4FE4-98E9-43AC122D6B23}" type="presParOf" srcId="{FC3FCA87-6C6A-439A-AA02-D3124E8C01ED}" destId="{4262802F-2D09-4609-8D86-02F73CE5FE8B}" srcOrd="3" destOrd="0" presId="urn:microsoft.com/office/officeart/2018/2/layout/IconVerticalSolidList"/>
    <dgm:cxn modelId="{4CB37698-9CB7-47E1-879D-9D042A394E98}" type="presParOf" srcId="{FC3FCA87-6C6A-439A-AA02-D3124E8C01ED}" destId="{5F55DFCA-A42A-4A26-9F83-85EBAB67F525}" srcOrd="4" destOrd="0" presId="urn:microsoft.com/office/officeart/2018/2/layout/IconVerticalSolidList"/>
    <dgm:cxn modelId="{24B31ABE-3E95-4CA0-9870-94EAD9E08D6D}" type="presParOf" srcId="{FF99E42E-2C38-46C9-97F6-8FBD4171306B}" destId="{47CC2054-8361-45E2-8F00-75F53C23FD0B}" srcOrd="3" destOrd="0" presId="urn:microsoft.com/office/officeart/2018/2/layout/IconVerticalSolidList"/>
    <dgm:cxn modelId="{4B3D4E2F-DC6D-4514-AE95-414E2D7A0BCF}" type="presParOf" srcId="{FF99E42E-2C38-46C9-97F6-8FBD4171306B}" destId="{DA2C8862-0696-40B0-BB96-04DA4F351F58}" srcOrd="4" destOrd="0" presId="urn:microsoft.com/office/officeart/2018/2/layout/IconVerticalSolidList"/>
    <dgm:cxn modelId="{DEBA96A6-5DF6-45D6-A3DD-ABF6C3CACCFC}" type="presParOf" srcId="{DA2C8862-0696-40B0-BB96-04DA4F351F58}" destId="{3889720C-3F9E-4814-9E4E-9EDAFC17773D}" srcOrd="0" destOrd="0" presId="urn:microsoft.com/office/officeart/2018/2/layout/IconVerticalSolidList"/>
    <dgm:cxn modelId="{313A21C0-027E-4FCD-BB67-AF479E6FE532}" type="presParOf" srcId="{DA2C8862-0696-40B0-BB96-04DA4F351F58}" destId="{5A472DB0-EA2A-43C8-ACC9-E0DAD36642F0}" srcOrd="1" destOrd="0" presId="urn:microsoft.com/office/officeart/2018/2/layout/IconVerticalSolidList"/>
    <dgm:cxn modelId="{18F231C9-4B23-43A8-9115-A688168F940B}" type="presParOf" srcId="{DA2C8862-0696-40B0-BB96-04DA4F351F58}" destId="{B295C7A8-F9BD-4485-AC5B-ABC8E91624A2}" srcOrd="2" destOrd="0" presId="urn:microsoft.com/office/officeart/2018/2/layout/IconVerticalSolidList"/>
    <dgm:cxn modelId="{E1791474-39E1-44D1-9C70-301CB359AE12}" type="presParOf" srcId="{DA2C8862-0696-40B0-BB96-04DA4F351F58}" destId="{55163BC8-706A-45C4-B1F1-18E68A034D54}" srcOrd="3" destOrd="0" presId="urn:microsoft.com/office/officeart/2018/2/layout/IconVerticalSolidList"/>
    <dgm:cxn modelId="{D5C81FBE-48C1-48DF-ADF1-D69150CE3772}" type="presParOf" srcId="{DA2C8862-0696-40B0-BB96-04DA4F351F58}" destId="{92ECA27B-E924-4A57-9581-332C789C1271}" srcOrd="4" destOrd="0" presId="urn:microsoft.com/office/officeart/2018/2/layout/IconVerticalSolidList"/>
    <dgm:cxn modelId="{95A3B397-5AB9-4CEA-8B85-E022F2E5656F}" type="presParOf" srcId="{FF99E42E-2C38-46C9-97F6-8FBD4171306B}" destId="{E4D62B53-5357-4CA9-B81C-DE8CF9389C7F}" srcOrd="5" destOrd="0" presId="urn:microsoft.com/office/officeart/2018/2/layout/IconVerticalSolidList"/>
    <dgm:cxn modelId="{8CBA3D08-50D5-4F4F-9913-B83DBA16E0C8}" type="presParOf" srcId="{FF99E42E-2C38-46C9-97F6-8FBD4171306B}" destId="{A315380E-AE64-4471-8D8F-6C59811D279D}" srcOrd="6" destOrd="0" presId="urn:microsoft.com/office/officeart/2018/2/layout/IconVerticalSolidList"/>
    <dgm:cxn modelId="{040E6639-9463-41CE-9619-97D52F7290AC}" type="presParOf" srcId="{A315380E-AE64-4471-8D8F-6C59811D279D}" destId="{4A23F2D9-19B9-48A3-926C-BF53212833A4}" srcOrd="0" destOrd="0" presId="urn:microsoft.com/office/officeart/2018/2/layout/IconVerticalSolidList"/>
    <dgm:cxn modelId="{05BEA463-4BC6-4D82-974D-22AEA8EF06D1}" type="presParOf" srcId="{A315380E-AE64-4471-8D8F-6C59811D279D}" destId="{EFF0D18F-60E1-4359-B379-E510C33FC91F}" srcOrd="1" destOrd="0" presId="urn:microsoft.com/office/officeart/2018/2/layout/IconVerticalSolidList"/>
    <dgm:cxn modelId="{BF6AA3AD-D4D9-4C8C-B04B-DE4838204C5B}" type="presParOf" srcId="{A315380E-AE64-4471-8D8F-6C59811D279D}" destId="{D91AE530-CE4F-414D-95A7-B494D1D3052E}" srcOrd="2" destOrd="0" presId="urn:microsoft.com/office/officeart/2018/2/layout/IconVerticalSolidList"/>
    <dgm:cxn modelId="{24B6FCEF-36B7-4B12-8D3C-7A8F250F5978}" type="presParOf" srcId="{A315380E-AE64-4471-8D8F-6C59811D279D}" destId="{B8746816-7697-40AB-87AE-C5D88398A27D}" srcOrd="3" destOrd="0" presId="urn:microsoft.com/office/officeart/2018/2/layout/IconVerticalSolidList"/>
    <dgm:cxn modelId="{613CCFBD-7083-47A6-8185-DCBFE2CA0A8D}" type="presParOf" srcId="{A315380E-AE64-4471-8D8F-6C59811D279D}" destId="{745D791A-66A8-42D9-8988-F8CB35AB17A9}" srcOrd="4" destOrd="0" presId="urn:microsoft.com/office/officeart/2018/2/layout/IconVerticalSolidList"/>
    <dgm:cxn modelId="{46E3D508-C808-4288-A8AC-2CFA64CEF65F}" type="presParOf" srcId="{FF99E42E-2C38-46C9-97F6-8FBD4171306B}" destId="{8C735D88-7563-47A3-BFDB-0BC470C9022B}" srcOrd="7" destOrd="0" presId="urn:microsoft.com/office/officeart/2018/2/layout/IconVerticalSolidList"/>
    <dgm:cxn modelId="{3393E627-F2AD-47CD-967A-F74C3881ED91}" type="presParOf" srcId="{FF99E42E-2C38-46C9-97F6-8FBD4171306B}" destId="{3FED03D2-1954-4EF4-8704-9E658A7C62D3}" srcOrd="8" destOrd="0" presId="urn:microsoft.com/office/officeart/2018/2/layout/IconVerticalSolidList"/>
    <dgm:cxn modelId="{24240015-D787-46E4-A166-D6C716FEAC1C}" type="presParOf" srcId="{3FED03D2-1954-4EF4-8704-9E658A7C62D3}" destId="{F7642711-60F9-422D-9301-92F51C9992AA}" srcOrd="0" destOrd="0" presId="urn:microsoft.com/office/officeart/2018/2/layout/IconVerticalSolidList"/>
    <dgm:cxn modelId="{ECB99F0D-DE61-40BF-9D4E-47E48274CEF4}" type="presParOf" srcId="{3FED03D2-1954-4EF4-8704-9E658A7C62D3}" destId="{E358C687-BF54-4F92-8FE5-6883FC2299B5}" srcOrd="1" destOrd="0" presId="urn:microsoft.com/office/officeart/2018/2/layout/IconVerticalSolidList"/>
    <dgm:cxn modelId="{EB267CB5-815A-42A9-8CD6-4F6F124546EB}" type="presParOf" srcId="{3FED03D2-1954-4EF4-8704-9E658A7C62D3}" destId="{A867D53C-79BB-41BB-AEF2-6AD42B3D7791}" srcOrd="2" destOrd="0" presId="urn:microsoft.com/office/officeart/2018/2/layout/IconVerticalSolidList"/>
    <dgm:cxn modelId="{CA0D376D-EEBE-48FC-AF5F-F7ED0D189D4C}" type="presParOf" srcId="{3FED03D2-1954-4EF4-8704-9E658A7C62D3}" destId="{4380F040-F92A-4950-8146-E6EE030CE33F}" srcOrd="3" destOrd="0" presId="urn:microsoft.com/office/officeart/2018/2/layout/IconVerticalSolidList"/>
    <dgm:cxn modelId="{7453D35E-2161-4F73-89D8-A98E7FFC6CFA}" type="presParOf" srcId="{3FED03D2-1954-4EF4-8704-9E658A7C62D3}" destId="{EE528C27-D60D-42A2-AE39-E03DFF9E6BA5}"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982AE4-0263-4578-9831-2D1F96737818}"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0DDA3050-CD4B-4A88-BFDE-A0D0045139AE}">
      <dgm:prSet custT="1"/>
      <dgm:spPr/>
      <dgm:t>
        <a:bodyPr/>
        <a:lstStyle/>
        <a:p>
          <a:r>
            <a:rPr lang="en-US" sz="1600" dirty="0"/>
            <a:t>Make sure you know what courses you need to meet program requirements</a:t>
          </a:r>
        </a:p>
      </dgm:t>
    </dgm:pt>
    <dgm:pt modelId="{C1B2C924-41B8-455B-8586-1EA62CD8A379}" type="parTrans" cxnId="{549CE5A9-7F5B-4AFA-8A72-C22948F9F065}">
      <dgm:prSet/>
      <dgm:spPr/>
      <dgm:t>
        <a:bodyPr/>
        <a:lstStyle/>
        <a:p>
          <a:endParaRPr lang="en-US"/>
        </a:p>
      </dgm:t>
    </dgm:pt>
    <dgm:pt modelId="{FA00C361-A08F-45FD-B1F9-9F059B250244}" type="sibTrans" cxnId="{549CE5A9-7F5B-4AFA-8A72-C22948F9F065}">
      <dgm:prSet/>
      <dgm:spPr/>
      <dgm:t>
        <a:bodyPr/>
        <a:lstStyle/>
        <a:p>
          <a:endParaRPr lang="en-US"/>
        </a:p>
      </dgm:t>
    </dgm:pt>
    <dgm:pt modelId="{50F700F9-C27A-420F-A905-78586F4D615C}">
      <dgm:prSet custT="1"/>
      <dgm:spPr/>
      <dgm:t>
        <a:bodyPr/>
        <a:lstStyle/>
        <a:p>
          <a:r>
            <a:rPr lang="en-US" sz="1600" dirty="0"/>
            <a:t>Many programs have course sequencing – meet with your department advisor to know the sequence!</a:t>
          </a:r>
        </a:p>
      </dgm:t>
    </dgm:pt>
    <dgm:pt modelId="{0EF56202-5D57-4E0F-A9A0-4FBC1E8B473D}" type="parTrans" cxnId="{94DAD519-0ED9-49F1-B5B7-F24D2C430278}">
      <dgm:prSet/>
      <dgm:spPr/>
      <dgm:t>
        <a:bodyPr/>
        <a:lstStyle/>
        <a:p>
          <a:endParaRPr lang="en-US"/>
        </a:p>
      </dgm:t>
    </dgm:pt>
    <dgm:pt modelId="{779350AB-4F75-426B-97E4-B7BED30DEEEB}" type="sibTrans" cxnId="{94DAD519-0ED9-49F1-B5B7-F24D2C430278}">
      <dgm:prSet/>
      <dgm:spPr/>
      <dgm:t>
        <a:bodyPr/>
        <a:lstStyle/>
        <a:p>
          <a:endParaRPr lang="en-US"/>
        </a:p>
      </dgm:t>
    </dgm:pt>
    <dgm:pt modelId="{DBAFC731-6A6B-43D8-9473-4890555F6546}">
      <dgm:prSet custT="1"/>
      <dgm:spPr/>
      <dgm:t>
        <a:bodyPr/>
        <a:lstStyle/>
        <a:p>
          <a:r>
            <a:rPr lang="en-US" sz="1600" dirty="0"/>
            <a:t>Some courses are reserved for specific program students;– can make choosing electives challenging</a:t>
          </a:r>
        </a:p>
      </dgm:t>
    </dgm:pt>
    <dgm:pt modelId="{4B4AE421-7738-4A8E-9AAC-6A5B943D50A4}" type="parTrans" cxnId="{B394E0DB-A55B-4F9A-8792-FF932794D799}">
      <dgm:prSet/>
      <dgm:spPr/>
      <dgm:t>
        <a:bodyPr/>
        <a:lstStyle/>
        <a:p>
          <a:endParaRPr lang="en-CA"/>
        </a:p>
      </dgm:t>
    </dgm:pt>
    <dgm:pt modelId="{A1098129-64BC-4072-AD62-E1CFBBDE7603}" type="sibTrans" cxnId="{B394E0DB-A55B-4F9A-8792-FF932794D799}">
      <dgm:prSet/>
      <dgm:spPr/>
      <dgm:t>
        <a:bodyPr/>
        <a:lstStyle/>
        <a:p>
          <a:endParaRPr lang="en-US"/>
        </a:p>
      </dgm:t>
    </dgm:pt>
    <dgm:pt modelId="{04AF20C0-C155-4E68-9D05-05F840F39B16}">
      <dgm:prSet/>
      <dgm:spPr/>
      <dgm:t>
        <a:bodyPr/>
        <a:lstStyle/>
        <a:p>
          <a:r>
            <a:rPr lang="en-CA" dirty="0"/>
            <a:t>If you have exemptions/transfer credits – you cannot repeat them</a:t>
          </a:r>
        </a:p>
      </dgm:t>
    </dgm:pt>
    <dgm:pt modelId="{C204FCB2-87CD-455D-BAA3-65E8324ACDE3}" type="parTrans" cxnId="{66894289-61E9-43C2-AE4A-F1E2563CCCEF}">
      <dgm:prSet/>
      <dgm:spPr/>
      <dgm:t>
        <a:bodyPr/>
        <a:lstStyle/>
        <a:p>
          <a:endParaRPr lang="en-CA"/>
        </a:p>
      </dgm:t>
    </dgm:pt>
    <dgm:pt modelId="{E8F211F7-9B52-4F09-A891-959D568FA987}" type="sibTrans" cxnId="{66894289-61E9-43C2-AE4A-F1E2563CCCEF}">
      <dgm:prSet/>
      <dgm:spPr/>
      <dgm:t>
        <a:bodyPr/>
        <a:lstStyle/>
        <a:p>
          <a:endParaRPr lang="en-CA"/>
        </a:p>
      </dgm:t>
    </dgm:pt>
    <dgm:pt modelId="{C31DC80B-932E-4EB5-956F-DA139038901A}">
      <dgm:prSet custT="1"/>
      <dgm:spPr/>
      <dgm:t>
        <a:bodyPr/>
        <a:lstStyle/>
        <a:p>
          <a:r>
            <a:rPr lang="en-US" sz="1600" dirty="0"/>
            <a:t>New class schedule available first week of March – know your </a:t>
          </a:r>
          <a:r>
            <a:rPr lang="en-US" sz="1600" dirty="0">
              <a:hlinkClick xmlns:r="http://schemas.openxmlformats.org/officeDocument/2006/relationships" r:id="rId1"/>
            </a:rPr>
            <a:t>registration dates and deadline</a:t>
          </a:r>
          <a:endParaRPr lang="en-US" sz="1600" dirty="0"/>
        </a:p>
      </dgm:t>
    </dgm:pt>
    <dgm:pt modelId="{6DF0F2E8-D1FC-4C82-B00D-B84B38D24108}" type="parTrans" cxnId="{D28B6A94-2D6D-493D-80B8-2A745196CBF7}">
      <dgm:prSet/>
      <dgm:spPr/>
      <dgm:t>
        <a:bodyPr/>
        <a:lstStyle/>
        <a:p>
          <a:endParaRPr lang="en-CA"/>
        </a:p>
      </dgm:t>
    </dgm:pt>
    <dgm:pt modelId="{EECC62ED-9CED-4F36-BDC4-A143FB1B0E4B}" type="sibTrans" cxnId="{D28B6A94-2D6D-493D-80B8-2A745196CBF7}">
      <dgm:prSet/>
      <dgm:spPr/>
      <dgm:t>
        <a:bodyPr/>
        <a:lstStyle/>
        <a:p>
          <a:endParaRPr lang="en-CA"/>
        </a:p>
      </dgm:t>
    </dgm:pt>
    <dgm:pt modelId="{82B1C3CF-8F32-4BDA-80C9-CA9691EED744}">
      <dgm:prSet custT="1"/>
      <dgm:spPr/>
      <dgm:t>
        <a:bodyPr/>
        <a:lstStyle/>
        <a:p>
          <a:pPr>
            <a:buFont typeface="Times New Roman" panose="02020603050405020304" pitchFamily="18" charset="0"/>
            <a:buChar char="•"/>
          </a:pPr>
          <a:r>
            <a:rPr lang="en-US" sz="1600" dirty="0"/>
            <a:t>Your registration date posted in your Student Centre, in February, in your Enrollment box.</a:t>
          </a:r>
          <a:endParaRPr lang="en-CA" sz="1600" dirty="0"/>
        </a:p>
      </dgm:t>
    </dgm:pt>
    <dgm:pt modelId="{E63EBA86-CA4F-4549-9109-E5921BFD8FD1}" type="parTrans" cxnId="{3A2CFEE5-E934-44A9-9BB1-51B9D579EDA9}">
      <dgm:prSet/>
      <dgm:spPr/>
      <dgm:t>
        <a:bodyPr/>
        <a:lstStyle/>
        <a:p>
          <a:endParaRPr lang="en-CA"/>
        </a:p>
      </dgm:t>
    </dgm:pt>
    <dgm:pt modelId="{8A1BD477-9445-49E5-A112-A826D7B0ADAD}" type="sibTrans" cxnId="{3A2CFEE5-E934-44A9-9BB1-51B9D579EDA9}">
      <dgm:prSet/>
      <dgm:spPr/>
      <dgm:t>
        <a:bodyPr/>
        <a:lstStyle/>
        <a:p>
          <a:endParaRPr lang="en-CA"/>
        </a:p>
      </dgm:t>
    </dgm:pt>
    <dgm:pt modelId="{03771A78-1874-41FD-AF7A-FF4A54B82B1A}">
      <dgm:prSet custT="1"/>
      <dgm:spPr/>
      <dgm:t>
        <a:bodyPr/>
        <a:lstStyle/>
        <a:p>
          <a:r>
            <a:rPr lang="en-US" sz="1600" dirty="0"/>
            <a:t>Register on time!!!!</a:t>
          </a:r>
          <a:endParaRPr lang="en-CA" sz="1600" dirty="0"/>
        </a:p>
      </dgm:t>
    </dgm:pt>
    <dgm:pt modelId="{73001B90-F0F1-4131-B5F2-1FF71767C0F7}" type="parTrans" cxnId="{4B578CCF-4D26-402E-A2F3-CB263AB73214}">
      <dgm:prSet/>
      <dgm:spPr/>
      <dgm:t>
        <a:bodyPr/>
        <a:lstStyle/>
        <a:p>
          <a:endParaRPr lang="en-CA"/>
        </a:p>
      </dgm:t>
    </dgm:pt>
    <dgm:pt modelId="{B43CEF44-94BA-4C0A-AB2E-EDDE8616AAF7}" type="sibTrans" cxnId="{4B578CCF-4D26-402E-A2F3-CB263AB73214}">
      <dgm:prSet/>
      <dgm:spPr/>
      <dgm:t>
        <a:bodyPr/>
        <a:lstStyle/>
        <a:p>
          <a:endParaRPr lang="en-CA"/>
        </a:p>
      </dgm:t>
    </dgm:pt>
    <dgm:pt modelId="{C7500956-D446-4BB5-AC4D-BF97B8A57AFD}">
      <dgm:prSet custT="1"/>
      <dgm:spPr/>
      <dgm:t>
        <a:bodyPr/>
        <a:lstStyle/>
        <a:p>
          <a:r>
            <a:rPr lang="en-US" sz="1600" dirty="0"/>
            <a:t>Look for open </a:t>
          </a:r>
          <a:r>
            <a:rPr lang="en-US" sz="1600" dirty="0">
              <a:hlinkClick xmlns:r="http://schemas.openxmlformats.org/officeDocument/2006/relationships" r:id="rId2"/>
            </a:rPr>
            <a:t>electives</a:t>
          </a:r>
          <a:r>
            <a:rPr lang="en-US" sz="1600" dirty="0"/>
            <a:t> – most students will need these! This list has courses with no prerequisites and are open to all students!</a:t>
          </a:r>
        </a:p>
      </dgm:t>
    </dgm:pt>
    <dgm:pt modelId="{C552DDD1-33FE-479F-A1A9-7F6AB6B92599}" type="parTrans" cxnId="{53C68F03-C183-4025-948E-7910AFA1B107}">
      <dgm:prSet/>
      <dgm:spPr/>
      <dgm:t>
        <a:bodyPr/>
        <a:lstStyle/>
        <a:p>
          <a:endParaRPr lang="en-CA"/>
        </a:p>
      </dgm:t>
    </dgm:pt>
    <dgm:pt modelId="{C2BCCF47-F8CB-4290-8BF6-334327EBEC9E}" type="sibTrans" cxnId="{53C68F03-C183-4025-948E-7910AFA1B107}">
      <dgm:prSet/>
      <dgm:spPr/>
      <dgm:t>
        <a:bodyPr/>
        <a:lstStyle/>
        <a:p>
          <a:endParaRPr lang="en-CA"/>
        </a:p>
      </dgm:t>
    </dgm:pt>
    <dgm:pt modelId="{F793B0FD-A508-4C5A-9B5D-D6DBB5228EB7}" type="pres">
      <dgm:prSet presAssocID="{96982AE4-0263-4578-9831-2D1F96737818}" presName="diagram" presStyleCnt="0">
        <dgm:presLayoutVars>
          <dgm:dir/>
          <dgm:resizeHandles val="exact"/>
        </dgm:presLayoutVars>
      </dgm:prSet>
      <dgm:spPr/>
    </dgm:pt>
    <dgm:pt modelId="{757CC5DC-7B6C-4528-81B9-D8E86CBBE4A0}" type="pres">
      <dgm:prSet presAssocID="{03771A78-1874-41FD-AF7A-FF4A54B82B1A}" presName="node" presStyleLbl="node1" presStyleIdx="0" presStyleCnt="8" custScaleY="120431">
        <dgm:presLayoutVars>
          <dgm:bulletEnabled val="1"/>
        </dgm:presLayoutVars>
      </dgm:prSet>
      <dgm:spPr/>
    </dgm:pt>
    <dgm:pt modelId="{01D09CDD-6D0A-4A68-9149-8C3BCD529B21}" type="pres">
      <dgm:prSet presAssocID="{B43CEF44-94BA-4C0A-AB2E-EDDE8616AAF7}" presName="sibTrans" presStyleCnt="0"/>
      <dgm:spPr/>
    </dgm:pt>
    <dgm:pt modelId="{819A410B-4F4A-41F8-B1E9-A9BA47F63B02}" type="pres">
      <dgm:prSet presAssocID="{82B1C3CF-8F32-4BDA-80C9-CA9691EED744}" presName="node" presStyleLbl="node1" presStyleIdx="1" presStyleCnt="8" custScaleY="125393">
        <dgm:presLayoutVars>
          <dgm:bulletEnabled val="1"/>
        </dgm:presLayoutVars>
      </dgm:prSet>
      <dgm:spPr/>
    </dgm:pt>
    <dgm:pt modelId="{88DC304C-2306-439D-8640-80CBB97E190D}" type="pres">
      <dgm:prSet presAssocID="{8A1BD477-9445-49E5-A112-A826D7B0ADAD}" presName="sibTrans" presStyleCnt="0"/>
      <dgm:spPr/>
    </dgm:pt>
    <dgm:pt modelId="{6428BA7B-5FEC-41F3-90BE-0234E0CAB513}" type="pres">
      <dgm:prSet presAssocID="{C31DC80B-932E-4EB5-956F-DA139038901A}" presName="node" presStyleLbl="node1" presStyleIdx="2" presStyleCnt="8" custScaleY="123535">
        <dgm:presLayoutVars>
          <dgm:bulletEnabled val="1"/>
        </dgm:presLayoutVars>
      </dgm:prSet>
      <dgm:spPr/>
    </dgm:pt>
    <dgm:pt modelId="{EE166CE8-B59F-489E-B0E1-3BCDC751A840}" type="pres">
      <dgm:prSet presAssocID="{EECC62ED-9CED-4F36-BDC4-A143FB1B0E4B}" presName="sibTrans" presStyleCnt="0"/>
      <dgm:spPr/>
    </dgm:pt>
    <dgm:pt modelId="{D3B7A735-D660-47C8-ADE5-C279014F7677}" type="pres">
      <dgm:prSet presAssocID="{0DDA3050-CD4B-4A88-BFDE-A0D0045139AE}" presName="node" presStyleLbl="node1" presStyleIdx="3" presStyleCnt="8" custScaleY="118652">
        <dgm:presLayoutVars>
          <dgm:bulletEnabled val="1"/>
        </dgm:presLayoutVars>
      </dgm:prSet>
      <dgm:spPr/>
    </dgm:pt>
    <dgm:pt modelId="{2649DCAD-3AD1-466B-A286-C4EDA2232593}" type="pres">
      <dgm:prSet presAssocID="{FA00C361-A08F-45FD-B1F9-9F059B250244}" presName="sibTrans" presStyleCnt="0"/>
      <dgm:spPr/>
    </dgm:pt>
    <dgm:pt modelId="{9D95039D-BF6D-4B7A-929C-3C3ED982ABA4}" type="pres">
      <dgm:prSet presAssocID="{50F700F9-C27A-420F-A905-78586F4D615C}" presName="node" presStyleLbl="node1" presStyleIdx="4" presStyleCnt="8" custScaleY="121630">
        <dgm:presLayoutVars>
          <dgm:bulletEnabled val="1"/>
        </dgm:presLayoutVars>
      </dgm:prSet>
      <dgm:spPr/>
    </dgm:pt>
    <dgm:pt modelId="{4CEB0676-B476-4926-90DC-F724B9ACE427}" type="pres">
      <dgm:prSet presAssocID="{779350AB-4F75-426B-97E4-B7BED30DEEEB}" presName="sibTrans" presStyleCnt="0"/>
      <dgm:spPr/>
    </dgm:pt>
    <dgm:pt modelId="{90BB2D94-8FDB-4876-A9C8-27BCA2ECD5B4}" type="pres">
      <dgm:prSet presAssocID="{DBAFC731-6A6B-43D8-9473-4890555F6546}" presName="node" presStyleLbl="node1" presStyleIdx="5" presStyleCnt="8" custScaleY="120141">
        <dgm:presLayoutVars>
          <dgm:bulletEnabled val="1"/>
        </dgm:presLayoutVars>
      </dgm:prSet>
      <dgm:spPr/>
    </dgm:pt>
    <dgm:pt modelId="{405FD293-ABB4-4EAE-B704-2510DD125802}" type="pres">
      <dgm:prSet presAssocID="{A1098129-64BC-4072-AD62-E1CFBBDE7603}" presName="sibTrans" presStyleCnt="0"/>
      <dgm:spPr/>
    </dgm:pt>
    <dgm:pt modelId="{A0D8BCD9-CF5C-42CB-AB83-AB83FE3D2DCF}" type="pres">
      <dgm:prSet presAssocID="{C7500956-D446-4BB5-AC4D-BF97B8A57AFD}" presName="node" presStyleLbl="node1" presStyleIdx="6" presStyleCnt="8" custScaleX="105369" custScaleY="116371">
        <dgm:presLayoutVars>
          <dgm:bulletEnabled val="1"/>
        </dgm:presLayoutVars>
      </dgm:prSet>
      <dgm:spPr/>
    </dgm:pt>
    <dgm:pt modelId="{80EE0ED0-1FD8-4863-9199-25C6E954949E}" type="pres">
      <dgm:prSet presAssocID="{C2BCCF47-F8CB-4290-8BF6-334327EBEC9E}" presName="sibTrans" presStyleCnt="0"/>
      <dgm:spPr/>
    </dgm:pt>
    <dgm:pt modelId="{A60C653C-5119-4006-9839-C35B6C8E365E}" type="pres">
      <dgm:prSet presAssocID="{04AF20C0-C155-4E68-9D05-05F840F39B16}" presName="node" presStyleLbl="node1" presStyleIdx="7" presStyleCnt="8" custScaleY="117452">
        <dgm:presLayoutVars>
          <dgm:bulletEnabled val="1"/>
        </dgm:presLayoutVars>
      </dgm:prSet>
      <dgm:spPr/>
    </dgm:pt>
  </dgm:ptLst>
  <dgm:cxnLst>
    <dgm:cxn modelId="{53C68F03-C183-4025-948E-7910AFA1B107}" srcId="{96982AE4-0263-4578-9831-2D1F96737818}" destId="{C7500956-D446-4BB5-AC4D-BF97B8A57AFD}" srcOrd="6" destOrd="0" parTransId="{C552DDD1-33FE-479F-A1A9-7F6AB6B92599}" sibTransId="{C2BCCF47-F8CB-4290-8BF6-334327EBEC9E}"/>
    <dgm:cxn modelId="{94DAD519-0ED9-49F1-B5B7-F24D2C430278}" srcId="{96982AE4-0263-4578-9831-2D1F96737818}" destId="{50F700F9-C27A-420F-A905-78586F4D615C}" srcOrd="4" destOrd="0" parTransId="{0EF56202-5D57-4E0F-A9A0-4FBC1E8B473D}" sibTransId="{779350AB-4F75-426B-97E4-B7BED30DEEEB}"/>
    <dgm:cxn modelId="{02D0E23A-6E86-4D82-B3DC-4EA21F79C70E}" type="presOf" srcId="{C31DC80B-932E-4EB5-956F-DA139038901A}" destId="{6428BA7B-5FEC-41F3-90BE-0234E0CAB513}" srcOrd="0" destOrd="0" presId="urn:microsoft.com/office/officeart/2005/8/layout/default"/>
    <dgm:cxn modelId="{A3DFDB69-815D-4D05-B99D-D78D58960B1E}" type="presOf" srcId="{03771A78-1874-41FD-AF7A-FF4A54B82B1A}" destId="{757CC5DC-7B6C-4528-81B9-D8E86CBBE4A0}" srcOrd="0" destOrd="0" presId="urn:microsoft.com/office/officeart/2005/8/layout/default"/>
    <dgm:cxn modelId="{F4740073-F1FC-4CB1-AB05-9684015A50E3}" type="presOf" srcId="{82B1C3CF-8F32-4BDA-80C9-CA9691EED744}" destId="{819A410B-4F4A-41F8-B1E9-A9BA47F63B02}" srcOrd="0" destOrd="0" presId="urn:microsoft.com/office/officeart/2005/8/layout/default"/>
    <dgm:cxn modelId="{66894289-61E9-43C2-AE4A-F1E2563CCCEF}" srcId="{96982AE4-0263-4578-9831-2D1F96737818}" destId="{04AF20C0-C155-4E68-9D05-05F840F39B16}" srcOrd="7" destOrd="0" parTransId="{C204FCB2-87CD-455D-BAA3-65E8324ACDE3}" sibTransId="{E8F211F7-9B52-4F09-A891-959D568FA987}"/>
    <dgm:cxn modelId="{D28B6A94-2D6D-493D-80B8-2A745196CBF7}" srcId="{96982AE4-0263-4578-9831-2D1F96737818}" destId="{C31DC80B-932E-4EB5-956F-DA139038901A}" srcOrd="2" destOrd="0" parTransId="{6DF0F2E8-D1FC-4C82-B00D-B84B38D24108}" sibTransId="{EECC62ED-9CED-4F36-BDC4-A143FB1B0E4B}"/>
    <dgm:cxn modelId="{549CE5A9-7F5B-4AFA-8A72-C22948F9F065}" srcId="{96982AE4-0263-4578-9831-2D1F96737818}" destId="{0DDA3050-CD4B-4A88-BFDE-A0D0045139AE}" srcOrd="3" destOrd="0" parTransId="{C1B2C924-41B8-455B-8586-1EA62CD8A379}" sibTransId="{FA00C361-A08F-45FD-B1F9-9F059B250244}"/>
    <dgm:cxn modelId="{60CED0C9-ADAF-41BD-A016-A0EA913E4448}" type="presOf" srcId="{04AF20C0-C155-4E68-9D05-05F840F39B16}" destId="{A60C653C-5119-4006-9839-C35B6C8E365E}" srcOrd="0" destOrd="0" presId="urn:microsoft.com/office/officeart/2005/8/layout/default"/>
    <dgm:cxn modelId="{7E0A4FCD-1652-4D6C-9C37-95C6F1A43EE8}" type="presOf" srcId="{50F700F9-C27A-420F-A905-78586F4D615C}" destId="{9D95039D-BF6D-4B7A-929C-3C3ED982ABA4}" srcOrd="0" destOrd="0" presId="urn:microsoft.com/office/officeart/2005/8/layout/default"/>
    <dgm:cxn modelId="{4B578CCF-4D26-402E-A2F3-CB263AB73214}" srcId="{96982AE4-0263-4578-9831-2D1F96737818}" destId="{03771A78-1874-41FD-AF7A-FF4A54B82B1A}" srcOrd="0" destOrd="0" parTransId="{73001B90-F0F1-4131-B5F2-1FF71767C0F7}" sibTransId="{B43CEF44-94BA-4C0A-AB2E-EDDE8616AAF7}"/>
    <dgm:cxn modelId="{FCD6B6D1-402E-49CC-8FB3-0EA8E5530A51}" type="presOf" srcId="{C7500956-D446-4BB5-AC4D-BF97B8A57AFD}" destId="{A0D8BCD9-CF5C-42CB-AB83-AB83FE3D2DCF}" srcOrd="0" destOrd="0" presId="urn:microsoft.com/office/officeart/2005/8/layout/default"/>
    <dgm:cxn modelId="{2358F3D2-DC9B-4973-ABFB-938C0C9CFBB4}" type="presOf" srcId="{0DDA3050-CD4B-4A88-BFDE-A0D0045139AE}" destId="{D3B7A735-D660-47C8-ADE5-C279014F7677}" srcOrd="0" destOrd="0" presId="urn:microsoft.com/office/officeart/2005/8/layout/default"/>
    <dgm:cxn modelId="{B3BD7FD9-FC2C-441E-87BC-C6E4C71BBE47}" type="presOf" srcId="{DBAFC731-6A6B-43D8-9473-4890555F6546}" destId="{90BB2D94-8FDB-4876-A9C8-27BCA2ECD5B4}" srcOrd="0" destOrd="0" presId="urn:microsoft.com/office/officeart/2005/8/layout/default"/>
    <dgm:cxn modelId="{B394E0DB-A55B-4F9A-8792-FF932794D799}" srcId="{96982AE4-0263-4578-9831-2D1F96737818}" destId="{DBAFC731-6A6B-43D8-9473-4890555F6546}" srcOrd="5" destOrd="0" parTransId="{4B4AE421-7738-4A8E-9AAC-6A5B943D50A4}" sibTransId="{A1098129-64BC-4072-AD62-E1CFBBDE7603}"/>
    <dgm:cxn modelId="{3A2CFEE5-E934-44A9-9BB1-51B9D579EDA9}" srcId="{96982AE4-0263-4578-9831-2D1F96737818}" destId="{82B1C3CF-8F32-4BDA-80C9-CA9691EED744}" srcOrd="1" destOrd="0" parTransId="{E63EBA86-CA4F-4549-9109-E5921BFD8FD1}" sibTransId="{8A1BD477-9445-49E5-A112-A826D7B0ADAD}"/>
    <dgm:cxn modelId="{A2C5E2EF-10BC-436F-B474-F36B1568056C}" type="presOf" srcId="{96982AE4-0263-4578-9831-2D1F96737818}" destId="{F793B0FD-A508-4C5A-9B5D-D6DBB5228EB7}" srcOrd="0" destOrd="0" presId="urn:microsoft.com/office/officeart/2005/8/layout/default"/>
    <dgm:cxn modelId="{3CFF2A75-2C2A-436E-B4B8-3EB85994B09B}" type="presParOf" srcId="{F793B0FD-A508-4C5A-9B5D-D6DBB5228EB7}" destId="{757CC5DC-7B6C-4528-81B9-D8E86CBBE4A0}" srcOrd="0" destOrd="0" presId="urn:microsoft.com/office/officeart/2005/8/layout/default"/>
    <dgm:cxn modelId="{69BE379C-928E-4B43-8B94-93AA48FD3A80}" type="presParOf" srcId="{F793B0FD-A508-4C5A-9B5D-D6DBB5228EB7}" destId="{01D09CDD-6D0A-4A68-9149-8C3BCD529B21}" srcOrd="1" destOrd="0" presId="urn:microsoft.com/office/officeart/2005/8/layout/default"/>
    <dgm:cxn modelId="{1EA04DA5-CD6F-4197-AE94-1B7862471142}" type="presParOf" srcId="{F793B0FD-A508-4C5A-9B5D-D6DBB5228EB7}" destId="{819A410B-4F4A-41F8-B1E9-A9BA47F63B02}" srcOrd="2" destOrd="0" presId="urn:microsoft.com/office/officeart/2005/8/layout/default"/>
    <dgm:cxn modelId="{CFA828AE-79B8-42EB-B898-1B45179AA4AE}" type="presParOf" srcId="{F793B0FD-A508-4C5A-9B5D-D6DBB5228EB7}" destId="{88DC304C-2306-439D-8640-80CBB97E190D}" srcOrd="3" destOrd="0" presId="urn:microsoft.com/office/officeart/2005/8/layout/default"/>
    <dgm:cxn modelId="{B17409FB-E6EB-4257-B296-EB9F1B09FCAD}" type="presParOf" srcId="{F793B0FD-A508-4C5A-9B5D-D6DBB5228EB7}" destId="{6428BA7B-5FEC-41F3-90BE-0234E0CAB513}" srcOrd="4" destOrd="0" presId="urn:microsoft.com/office/officeart/2005/8/layout/default"/>
    <dgm:cxn modelId="{EC53D904-40BB-435E-871F-368CAF39FF3C}" type="presParOf" srcId="{F793B0FD-A508-4C5A-9B5D-D6DBB5228EB7}" destId="{EE166CE8-B59F-489E-B0E1-3BCDC751A840}" srcOrd="5" destOrd="0" presId="urn:microsoft.com/office/officeart/2005/8/layout/default"/>
    <dgm:cxn modelId="{EFD50A4A-80FB-4381-99D7-C069F2F6AA15}" type="presParOf" srcId="{F793B0FD-A508-4C5A-9B5D-D6DBB5228EB7}" destId="{D3B7A735-D660-47C8-ADE5-C279014F7677}" srcOrd="6" destOrd="0" presId="urn:microsoft.com/office/officeart/2005/8/layout/default"/>
    <dgm:cxn modelId="{035C3F3F-7C78-4C81-BA05-D8DA0D3CAF3F}" type="presParOf" srcId="{F793B0FD-A508-4C5A-9B5D-D6DBB5228EB7}" destId="{2649DCAD-3AD1-466B-A286-C4EDA2232593}" srcOrd="7" destOrd="0" presId="urn:microsoft.com/office/officeart/2005/8/layout/default"/>
    <dgm:cxn modelId="{ECDB7AFF-6A66-4BE2-A02C-55700316430C}" type="presParOf" srcId="{F793B0FD-A508-4C5A-9B5D-D6DBB5228EB7}" destId="{9D95039D-BF6D-4B7A-929C-3C3ED982ABA4}" srcOrd="8" destOrd="0" presId="urn:microsoft.com/office/officeart/2005/8/layout/default"/>
    <dgm:cxn modelId="{3B73EBA0-929A-45F9-A72D-10BC45B0F18E}" type="presParOf" srcId="{F793B0FD-A508-4C5A-9B5D-D6DBB5228EB7}" destId="{4CEB0676-B476-4926-90DC-F724B9ACE427}" srcOrd="9" destOrd="0" presId="urn:microsoft.com/office/officeart/2005/8/layout/default"/>
    <dgm:cxn modelId="{C66A300F-D8F8-49B0-9BD4-152658D93902}" type="presParOf" srcId="{F793B0FD-A508-4C5A-9B5D-D6DBB5228EB7}" destId="{90BB2D94-8FDB-4876-A9C8-27BCA2ECD5B4}" srcOrd="10" destOrd="0" presId="urn:microsoft.com/office/officeart/2005/8/layout/default"/>
    <dgm:cxn modelId="{95070ABD-E41A-4CBF-9CFC-99B628B211EC}" type="presParOf" srcId="{F793B0FD-A508-4C5A-9B5D-D6DBB5228EB7}" destId="{405FD293-ABB4-4EAE-B704-2510DD125802}" srcOrd="11" destOrd="0" presId="urn:microsoft.com/office/officeart/2005/8/layout/default"/>
    <dgm:cxn modelId="{0B2B7979-99E3-42A9-BD4C-F4E39C3FBE29}" type="presParOf" srcId="{F793B0FD-A508-4C5A-9B5D-D6DBB5228EB7}" destId="{A0D8BCD9-CF5C-42CB-AB83-AB83FE3D2DCF}" srcOrd="12" destOrd="0" presId="urn:microsoft.com/office/officeart/2005/8/layout/default"/>
    <dgm:cxn modelId="{4406820E-65D4-491F-9034-FD7D729154C1}" type="presParOf" srcId="{F793B0FD-A508-4C5A-9B5D-D6DBB5228EB7}" destId="{80EE0ED0-1FD8-4863-9199-25C6E954949E}" srcOrd="13" destOrd="0" presId="urn:microsoft.com/office/officeart/2005/8/layout/default"/>
    <dgm:cxn modelId="{E681ABE2-416D-4A6E-9634-9250ED6A0CA6}" type="presParOf" srcId="{F793B0FD-A508-4C5A-9B5D-D6DBB5228EB7}" destId="{A60C653C-5119-4006-9839-C35B6C8E365E}"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982AE4-0263-4578-9831-2D1F96737818}"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0DDA3050-CD4B-4A88-BFDE-A0D0045139AE}">
      <dgm:prSet custT="1"/>
      <dgm:spPr>
        <a:solidFill>
          <a:schemeClr val="accent5">
            <a:lumMod val="60000"/>
            <a:lumOff val="40000"/>
          </a:schemeClr>
        </a:solidFill>
      </dgm:spPr>
      <dgm:t>
        <a:bodyPr/>
        <a:lstStyle/>
        <a:p>
          <a:r>
            <a:rPr lang="en-US" sz="1600" dirty="0">
              <a:solidFill>
                <a:schemeClr val="tx2">
                  <a:lumMod val="10000"/>
                </a:schemeClr>
              </a:solidFill>
            </a:rPr>
            <a:t>Take program courses and electives – mix it up!</a:t>
          </a:r>
        </a:p>
      </dgm:t>
    </dgm:pt>
    <dgm:pt modelId="{C1B2C924-41B8-455B-8586-1EA62CD8A379}" type="parTrans" cxnId="{549CE5A9-7F5B-4AFA-8A72-C22948F9F065}">
      <dgm:prSet/>
      <dgm:spPr/>
      <dgm:t>
        <a:bodyPr/>
        <a:lstStyle/>
        <a:p>
          <a:endParaRPr lang="en-US"/>
        </a:p>
      </dgm:t>
    </dgm:pt>
    <dgm:pt modelId="{FA00C361-A08F-45FD-B1F9-9F059B250244}" type="sibTrans" cxnId="{549CE5A9-7F5B-4AFA-8A72-C22948F9F065}">
      <dgm:prSet/>
      <dgm:spPr/>
      <dgm:t>
        <a:bodyPr/>
        <a:lstStyle/>
        <a:p>
          <a:endParaRPr lang="en-US"/>
        </a:p>
      </dgm:t>
    </dgm:pt>
    <dgm:pt modelId="{50F700F9-C27A-420F-A905-78586F4D615C}">
      <dgm:prSet custT="1"/>
      <dgm:spPr>
        <a:solidFill>
          <a:schemeClr val="accent5">
            <a:lumMod val="20000"/>
            <a:lumOff val="80000"/>
          </a:schemeClr>
        </a:solidFill>
      </dgm:spPr>
      <dgm:t>
        <a:bodyPr/>
        <a:lstStyle/>
        <a:p>
          <a:r>
            <a:rPr lang="en-US" sz="1600" dirty="0">
              <a:solidFill>
                <a:schemeClr val="tx2">
                  <a:lumMod val="10000"/>
                </a:schemeClr>
              </a:solidFill>
            </a:rPr>
            <a:t>Do you need to repeat any courses? </a:t>
          </a:r>
          <a:r>
            <a:rPr lang="en-CA" sz="1600" dirty="0">
              <a:solidFill>
                <a:schemeClr val="tx2">
                  <a:lumMod val="10000"/>
                </a:schemeClr>
              </a:solidFill>
            </a:rPr>
            <a:t>Use the </a:t>
          </a:r>
          <a:r>
            <a:rPr lang="en-CA" sz="1600" dirty="0">
              <a:solidFill>
                <a:schemeClr val="tx2">
                  <a:lumMod val="10000"/>
                </a:schemeClr>
              </a:solidFill>
              <a:hlinkClick xmlns:r="http://schemas.openxmlformats.org/officeDocument/2006/relationships" r:id="rId1">
                <a:extLst>
                  <a:ext uri="{A12FA001-AC4F-418D-AE19-62706E023703}">
                    <ahyp:hlinkClr xmlns:ahyp="http://schemas.microsoft.com/office/drawing/2018/hyperlinkcolor" val="tx"/>
                  </a:ext>
                </a:extLst>
              </a:hlinkClick>
            </a:rPr>
            <a:t>repetition rule</a:t>
          </a:r>
          <a:r>
            <a:rPr lang="en-CA" sz="1600" dirty="0">
              <a:solidFill>
                <a:schemeClr val="tx2">
                  <a:lumMod val="10000"/>
                </a:schemeClr>
              </a:solidFill>
            </a:rPr>
            <a:t>, if you need it!</a:t>
          </a:r>
          <a:endParaRPr lang="en-US" sz="1600" dirty="0">
            <a:solidFill>
              <a:schemeClr val="tx2">
                <a:lumMod val="10000"/>
              </a:schemeClr>
            </a:solidFill>
          </a:endParaRPr>
        </a:p>
      </dgm:t>
    </dgm:pt>
    <dgm:pt modelId="{0EF56202-5D57-4E0F-A9A0-4FBC1E8B473D}" type="parTrans" cxnId="{94DAD519-0ED9-49F1-B5B7-F24D2C430278}">
      <dgm:prSet/>
      <dgm:spPr/>
      <dgm:t>
        <a:bodyPr/>
        <a:lstStyle/>
        <a:p>
          <a:endParaRPr lang="en-US"/>
        </a:p>
      </dgm:t>
    </dgm:pt>
    <dgm:pt modelId="{779350AB-4F75-426B-97E4-B7BED30DEEEB}" type="sibTrans" cxnId="{94DAD519-0ED9-49F1-B5B7-F24D2C430278}">
      <dgm:prSet/>
      <dgm:spPr/>
      <dgm:t>
        <a:bodyPr/>
        <a:lstStyle/>
        <a:p>
          <a:endParaRPr lang="en-US"/>
        </a:p>
      </dgm:t>
    </dgm:pt>
    <dgm:pt modelId="{3CE6DE7E-569C-4BB1-91CB-61DC0D214E4D}">
      <dgm:prSet/>
      <dgm:spPr>
        <a:solidFill>
          <a:srgbClr val="CA80A7"/>
        </a:solidFill>
      </dgm:spPr>
      <dgm:t>
        <a:bodyPr/>
        <a:lstStyle/>
        <a:p>
          <a:r>
            <a:rPr lang="en-US" dirty="0">
              <a:solidFill>
                <a:schemeClr val="tx2">
                  <a:lumMod val="10000"/>
                </a:schemeClr>
              </a:solidFill>
            </a:rPr>
            <a:t>Use the academic tools at your disposal: INC, DEF, MED (refer to </a:t>
          </a:r>
          <a:r>
            <a:rPr lang="en-US" b="1" dirty="0">
              <a:solidFill>
                <a:schemeClr val="tx2">
                  <a:lumMod val="10000"/>
                </a:schemeClr>
              </a:solidFill>
              <a:hlinkClick xmlns:r="http://schemas.openxmlformats.org/officeDocument/2006/relationships" r:id="rId2">
                <a:extLst>
                  <a:ext uri="{A12FA001-AC4F-418D-AE19-62706E023703}">
                    <ahyp:hlinkClr xmlns:ahyp="http://schemas.microsoft.com/office/drawing/2018/hyperlinkcolor" val="tx"/>
                  </a:ext>
                </a:extLst>
              </a:hlinkClick>
            </a:rPr>
            <a:t>Undergraduate Calendar</a:t>
          </a:r>
          <a:r>
            <a:rPr lang="en-US" b="1" dirty="0">
              <a:solidFill>
                <a:schemeClr val="tx2">
                  <a:lumMod val="10000"/>
                </a:schemeClr>
              </a:solidFill>
            </a:rPr>
            <a:t> </a:t>
          </a:r>
          <a:r>
            <a:rPr lang="en-US" dirty="0">
              <a:solidFill>
                <a:schemeClr val="tx2">
                  <a:lumMod val="10000"/>
                </a:schemeClr>
              </a:solidFill>
            </a:rPr>
            <a:t>– Section 16)</a:t>
          </a:r>
          <a:endParaRPr lang="en-CA" dirty="0">
            <a:solidFill>
              <a:schemeClr val="tx2">
                <a:lumMod val="10000"/>
              </a:schemeClr>
            </a:solidFill>
          </a:endParaRPr>
        </a:p>
      </dgm:t>
    </dgm:pt>
    <dgm:pt modelId="{2E210D8A-2E1B-4DE9-9DBD-D3DBE3584472}" type="parTrans" cxnId="{A903FAFC-3F19-4A5C-8736-8E19398B298F}">
      <dgm:prSet/>
      <dgm:spPr/>
      <dgm:t>
        <a:bodyPr/>
        <a:lstStyle/>
        <a:p>
          <a:endParaRPr lang="en-CA"/>
        </a:p>
      </dgm:t>
    </dgm:pt>
    <dgm:pt modelId="{EF16D0C3-FC84-4A18-8611-A806640C5293}" type="sibTrans" cxnId="{A903FAFC-3F19-4A5C-8736-8E19398B298F}">
      <dgm:prSet/>
      <dgm:spPr/>
      <dgm:t>
        <a:bodyPr/>
        <a:lstStyle/>
        <a:p>
          <a:endParaRPr lang="en-CA"/>
        </a:p>
      </dgm:t>
    </dgm:pt>
    <dgm:pt modelId="{C31DC80B-932E-4EB5-956F-DA139038901A}">
      <dgm:prSet custT="1"/>
      <dgm:spPr>
        <a:solidFill>
          <a:srgbClr val="FFFF00"/>
        </a:solidFill>
      </dgm:spPr>
      <dgm:t>
        <a:bodyPr/>
        <a:lstStyle/>
        <a:p>
          <a:r>
            <a:rPr lang="en-US" sz="1600" dirty="0">
              <a:solidFill>
                <a:schemeClr val="tx2">
                  <a:lumMod val="10000"/>
                </a:schemeClr>
              </a:solidFill>
            </a:rPr>
            <a:t>When you register, register for the full academic year (summer, fall and winter)</a:t>
          </a:r>
        </a:p>
      </dgm:t>
    </dgm:pt>
    <dgm:pt modelId="{6DF0F2E8-D1FC-4C82-B00D-B84B38D24108}" type="parTrans" cxnId="{D28B6A94-2D6D-493D-80B8-2A745196CBF7}">
      <dgm:prSet/>
      <dgm:spPr/>
      <dgm:t>
        <a:bodyPr/>
        <a:lstStyle/>
        <a:p>
          <a:endParaRPr lang="en-CA"/>
        </a:p>
      </dgm:t>
    </dgm:pt>
    <dgm:pt modelId="{EECC62ED-9CED-4F36-BDC4-A143FB1B0E4B}" type="sibTrans" cxnId="{D28B6A94-2D6D-493D-80B8-2A745196CBF7}">
      <dgm:prSet/>
      <dgm:spPr/>
      <dgm:t>
        <a:bodyPr/>
        <a:lstStyle/>
        <a:p>
          <a:endParaRPr lang="en-CA"/>
        </a:p>
      </dgm:t>
    </dgm:pt>
    <dgm:pt modelId="{82B1C3CF-8F32-4BDA-80C9-CA9691EED744}">
      <dgm:prSet custT="1"/>
      <dgm:spPr/>
      <dgm:t>
        <a:bodyPr/>
        <a:lstStyle/>
        <a:p>
          <a:pPr>
            <a:buFont typeface="Times New Roman" panose="02020603050405020304" pitchFamily="18" charset="0"/>
            <a:buChar char="•"/>
          </a:pPr>
          <a:r>
            <a:rPr lang="en-CA" sz="1600" dirty="0">
              <a:solidFill>
                <a:schemeClr val="tx2">
                  <a:lumMod val="10000"/>
                </a:schemeClr>
              </a:solidFill>
            </a:rPr>
            <a:t>Put your name on waitlists, if necessary, but understand what that means!</a:t>
          </a:r>
        </a:p>
      </dgm:t>
    </dgm:pt>
    <dgm:pt modelId="{E63EBA86-CA4F-4549-9109-E5921BFD8FD1}" type="parTrans" cxnId="{3A2CFEE5-E934-44A9-9BB1-51B9D579EDA9}">
      <dgm:prSet/>
      <dgm:spPr/>
      <dgm:t>
        <a:bodyPr/>
        <a:lstStyle/>
        <a:p>
          <a:endParaRPr lang="en-CA"/>
        </a:p>
      </dgm:t>
    </dgm:pt>
    <dgm:pt modelId="{8A1BD477-9445-49E5-A112-A826D7B0ADAD}" type="sibTrans" cxnId="{3A2CFEE5-E934-44A9-9BB1-51B9D579EDA9}">
      <dgm:prSet/>
      <dgm:spPr/>
      <dgm:t>
        <a:bodyPr/>
        <a:lstStyle/>
        <a:p>
          <a:endParaRPr lang="en-CA"/>
        </a:p>
      </dgm:t>
    </dgm:pt>
    <dgm:pt modelId="{265A48AA-3F98-4270-A8EF-09701E741FF5}">
      <dgm:prSet custT="1"/>
      <dgm:spPr/>
      <dgm:t>
        <a:bodyPr/>
        <a:lstStyle/>
        <a:p>
          <a:r>
            <a:rPr lang="en-US" sz="1600" dirty="0">
              <a:solidFill>
                <a:schemeClr val="tx2">
                  <a:lumMod val="10000"/>
                </a:schemeClr>
              </a:solidFill>
            </a:rPr>
            <a:t>Consider number of courses/credits per term? Do you work? Do you have other responsibilities?</a:t>
          </a:r>
        </a:p>
      </dgm:t>
    </dgm:pt>
    <dgm:pt modelId="{9C1505F1-03D0-4D43-A867-9191FE337003}" type="parTrans" cxnId="{D64FE0FD-244A-46CB-952A-1965EE8D37EB}">
      <dgm:prSet/>
      <dgm:spPr/>
      <dgm:t>
        <a:bodyPr/>
        <a:lstStyle/>
        <a:p>
          <a:endParaRPr lang="en-CA"/>
        </a:p>
      </dgm:t>
    </dgm:pt>
    <dgm:pt modelId="{220DD06F-109C-41A8-A42C-457F24ED83DB}" type="sibTrans" cxnId="{D64FE0FD-244A-46CB-952A-1965EE8D37EB}">
      <dgm:prSet/>
      <dgm:spPr/>
      <dgm:t>
        <a:bodyPr/>
        <a:lstStyle/>
        <a:p>
          <a:endParaRPr lang="en-CA"/>
        </a:p>
      </dgm:t>
    </dgm:pt>
    <dgm:pt modelId="{3D977DA2-58E0-4B8B-B214-2DF4D8FE5853}">
      <dgm:prSet custT="1"/>
      <dgm:spPr>
        <a:solidFill>
          <a:schemeClr val="accent1">
            <a:lumMod val="60000"/>
            <a:lumOff val="40000"/>
          </a:schemeClr>
        </a:solidFill>
      </dgm:spPr>
      <dgm:t>
        <a:bodyPr/>
        <a:lstStyle/>
        <a:p>
          <a:r>
            <a:rPr lang="en-CA" sz="1400" dirty="0">
              <a:solidFill>
                <a:schemeClr val="tx2">
                  <a:lumMod val="10000"/>
                </a:schemeClr>
              </a:solidFill>
            </a:rPr>
            <a:t>Review grades at the end of the term –understand any administrative notation attached to your grades (</a:t>
          </a:r>
          <a:r>
            <a:rPr lang="en-US" sz="1400" b="1" dirty="0">
              <a:solidFill>
                <a:schemeClr val="tx2">
                  <a:lumMod val="10000"/>
                </a:schemeClr>
              </a:solidFill>
              <a:hlinkClick xmlns:r="http://schemas.openxmlformats.org/officeDocument/2006/relationships" r:id="rId2">
                <a:extLst>
                  <a:ext uri="{A12FA001-AC4F-418D-AE19-62706E023703}">
                    <ahyp:hlinkClr xmlns:ahyp="http://schemas.microsoft.com/office/drawing/2018/hyperlinkcolor" val="tx"/>
                  </a:ext>
                </a:extLst>
              </a:hlinkClick>
            </a:rPr>
            <a:t>Undergraduate Calendar</a:t>
          </a:r>
          <a:r>
            <a:rPr lang="en-US" sz="1400" b="1" dirty="0">
              <a:solidFill>
                <a:schemeClr val="tx2">
                  <a:lumMod val="10000"/>
                </a:schemeClr>
              </a:solidFill>
            </a:rPr>
            <a:t> </a:t>
          </a:r>
          <a:r>
            <a:rPr lang="en-US" sz="1400" dirty="0">
              <a:solidFill>
                <a:schemeClr val="tx2">
                  <a:lumMod val="10000"/>
                </a:schemeClr>
              </a:solidFill>
            </a:rPr>
            <a:t>– Section 16 )</a:t>
          </a:r>
          <a:r>
            <a:rPr lang="en-CA" sz="1400" dirty="0">
              <a:solidFill>
                <a:schemeClr val="tx2">
                  <a:lumMod val="10000"/>
                </a:schemeClr>
              </a:solidFill>
            </a:rPr>
            <a:t> </a:t>
          </a:r>
          <a:endParaRPr lang="en-US" sz="1400" dirty="0">
            <a:solidFill>
              <a:schemeClr val="tx2">
                <a:lumMod val="10000"/>
              </a:schemeClr>
            </a:solidFill>
          </a:endParaRPr>
        </a:p>
      </dgm:t>
    </dgm:pt>
    <dgm:pt modelId="{E1C397B2-1969-4D98-ABA6-90E231054337}" type="parTrans" cxnId="{092B9EA3-E538-4985-A409-BE0023A2F153}">
      <dgm:prSet/>
      <dgm:spPr/>
      <dgm:t>
        <a:bodyPr/>
        <a:lstStyle/>
        <a:p>
          <a:endParaRPr lang="en-CA"/>
        </a:p>
      </dgm:t>
    </dgm:pt>
    <dgm:pt modelId="{5259D267-E11C-4857-A012-FB9660F1F8C7}" type="sibTrans" cxnId="{092B9EA3-E538-4985-A409-BE0023A2F153}">
      <dgm:prSet/>
      <dgm:spPr/>
      <dgm:t>
        <a:bodyPr/>
        <a:lstStyle/>
        <a:p>
          <a:endParaRPr lang="en-CA"/>
        </a:p>
      </dgm:t>
    </dgm:pt>
    <dgm:pt modelId="{69F6B164-9321-4580-B149-A7FD358A435A}">
      <dgm:prSet custT="1"/>
      <dgm:spPr>
        <a:solidFill>
          <a:schemeClr val="accent4">
            <a:lumMod val="40000"/>
            <a:lumOff val="60000"/>
          </a:schemeClr>
        </a:solidFill>
      </dgm:spPr>
      <dgm:t>
        <a:bodyPr/>
        <a:lstStyle/>
        <a:p>
          <a:r>
            <a:rPr lang="en-CA" sz="1600" dirty="0">
              <a:solidFill>
                <a:schemeClr val="tx2">
                  <a:lumMod val="10000"/>
                </a:schemeClr>
              </a:solidFill>
            </a:rPr>
            <a:t>Always confirm your schedule after you register! </a:t>
          </a:r>
          <a:endParaRPr lang="en-US" sz="1600" dirty="0">
            <a:solidFill>
              <a:schemeClr val="tx2">
                <a:lumMod val="10000"/>
              </a:schemeClr>
            </a:solidFill>
          </a:endParaRPr>
        </a:p>
      </dgm:t>
    </dgm:pt>
    <dgm:pt modelId="{3A823252-4A74-4C3C-B1EB-A7A619A07326}" type="parTrans" cxnId="{89BA8825-7AA5-4141-85F3-CEECB7EFA32A}">
      <dgm:prSet/>
      <dgm:spPr/>
      <dgm:t>
        <a:bodyPr/>
        <a:lstStyle/>
        <a:p>
          <a:endParaRPr lang="en-CA"/>
        </a:p>
      </dgm:t>
    </dgm:pt>
    <dgm:pt modelId="{308C5835-ECA6-4216-A107-F6F5C3CBD457}" type="sibTrans" cxnId="{89BA8825-7AA5-4141-85F3-CEECB7EFA32A}">
      <dgm:prSet/>
      <dgm:spPr/>
      <dgm:t>
        <a:bodyPr/>
        <a:lstStyle/>
        <a:p>
          <a:endParaRPr lang="en-CA"/>
        </a:p>
      </dgm:t>
    </dgm:pt>
    <dgm:pt modelId="{8353DD18-62E9-4028-AC0B-BBEE4906B124}">
      <dgm:prSet custT="1"/>
      <dgm:spPr/>
      <dgm:t>
        <a:bodyPr/>
        <a:lstStyle/>
        <a:p>
          <a:r>
            <a:rPr lang="en-US" sz="1600" dirty="0">
              <a:solidFill>
                <a:schemeClr val="tx2">
                  <a:lumMod val="10000"/>
                </a:schemeClr>
              </a:solidFill>
            </a:rPr>
            <a:t>Should you be full-time (4-5 classes/term – 12-15 credits)?</a:t>
          </a:r>
        </a:p>
      </dgm:t>
    </dgm:pt>
    <dgm:pt modelId="{6492689F-438D-4061-B653-F03BB5C65D19}" type="parTrans" cxnId="{692514AB-2713-49D3-BF85-77B2356A84C0}">
      <dgm:prSet/>
      <dgm:spPr/>
      <dgm:t>
        <a:bodyPr/>
        <a:lstStyle/>
        <a:p>
          <a:endParaRPr lang="en-CA"/>
        </a:p>
      </dgm:t>
    </dgm:pt>
    <dgm:pt modelId="{8AA91D55-4858-4D66-9680-8BC4A86D6067}" type="sibTrans" cxnId="{692514AB-2713-49D3-BF85-77B2356A84C0}">
      <dgm:prSet/>
      <dgm:spPr/>
      <dgm:t>
        <a:bodyPr/>
        <a:lstStyle/>
        <a:p>
          <a:endParaRPr lang="en-CA"/>
        </a:p>
      </dgm:t>
    </dgm:pt>
    <dgm:pt modelId="{2D98D3A9-371B-4E3C-A521-B16A87571ECC}">
      <dgm:prSet custT="1"/>
      <dgm:spPr/>
      <dgm:t>
        <a:bodyPr/>
        <a:lstStyle/>
        <a:p>
          <a:r>
            <a:rPr lang="en-CA" sz="1600" dirty="0">
              <a:solidFill>
                <a:schemeClr val="tx2">
                  <a:lumMod val="10000"/>
                </a:schemeClr>
              </a:solidFill>
            </a:rPr>
            <a:t>Know how and when to </a:t>
          </a:r>
          <a:r>
            <a:rPr lang="en-CA" sz="1600" dirty="0">
              <a:solidFill>
                <a:schemeClr val="tx2">
                  <a:lumMod val="10000"/>
                </a:schemeClr>
              </a:solidFill>
              <a:hlinkClick xmlns:r="http://schemas.openxmlformats.org/officeDocument/2006/relationships" r:id="rId3">
                <a:extLst>
                  <a:ext uri="{A12FA001-AC4F-418D-AE19-62706E023703}">
                    <ahyp:hlinkClr xmlns:ahyp="http://schemas.microsoft.com/office/drawing/2018/hyperlinkcolor" val="tx"/>
                  </a:ext>
                </a:extLst>
              </a:hlinkClick>
            </a:rPr>
            <a:t>withdraw from courses</a:t>
          </a:r>
          <a:r>
            <a:rPr lang="en-CA" sz="1600" dirty="0">
              <a:solidFill>
                <a:schemeClr val="tx2">
                  <a:lumMod val="10000"/>
                </a:schemeClr>
              </a:solidFill>
            </a:rPr>
            <a:t> should you need to do so!</a:t>
          </a:r>
        </a:p>
      </dgm:t>
    </dgm:pt>
    <dgm:pt modelId="{94C1370F-164E-4068-82F1-B3A3867D8E2D}" type="parTrans" cxnId="{E2159608-6DF9-43C5-8D7F-BECCB712E10B}">
      <dgm:prSet/>
      <dgm:spPr/>
      <dgm:t>
        <a:bodyPr/>
        <a:lstStyle/>
        <a:p>
          <a:endParaRPr lang="en-CA"/>
        </a:p>
      </dgm:t>
    </dgm:pt>
    <dgm:pt modelId="{2800494F-9137-4900-B117-179ECF61F4FC}" type="sibTrans" cxnId="{E2159608-6DF9-43C5-8D7F-BECCB712E10B}">
      <dgm:prSet/>
      <dgm:spPr/>
      <dgm:t>
        <a:bodyPr/>
        <a:lstStyle/>
        <a:p>
          <a:endParaRPr lang="en-CA"/>
        </a:p>
      </dgm:t>
    </dgm:pt>
    <dgm:pt modelId="{88D71CFF-6E62-42AB-981B-9FA779C277B0}">
      <dgm:prSet custT="1"/>
      <dgm:spPr>
        <a:solidFill>
          <a:schemeClr val="accent5">
            <a:lumMod val="40000"/>
            <a:lumOff val="60000"/>
          </a:schemeClr>
        </a:solidFill>
      </dgm:spPr>
      <dgm:t>
        <a:bodyPr/>
        <a:lstStyle/>
        <a:p>
          <a:r>
            <a:rPr lang="en-US" sz="1600" dirty="0">
              <a:solidFill>
                <a:schemeClr val="tx2">
                  <a:lumMod val="10000"/>
                </a:schemeClr>
              </a:solidFill>
            </a:rPr>
            <a:t>Go to the “</a:t>
          </a:r>
          <a:r>
            <a:rPr lang="en-US" sz="1600" dirty="0">
              <a:solidFill>
                <a:schemeClr val="tx2">
                  <a:lumMod val="10000"/>
                </a:schemeClr>
              </a:solidFill>
              <a:hlinkClick xmlns:r="http://schemas.openxmlformats.org/officeDocument/2006/relationships" r:id="rId4"/>
            </a:rPr>
            <a:t>How to Guides</a:t>
          </a:r>
          <a:r>
            <a:rPr lang="en-US" sz="1600" dirty="0">
              <a:solidFill>
                <a:schemeClr val="tx2">
                  <a:lumMod val="10000"/>
                </a:schemeClr>
              </a:solidFill>
            </a:rPr>
            <a:t>” (</a:t>
          </a:r>
          <a:r>
            <a:rPr lang="en-US" sz="1600">
              <a:solidFill>
                <a:schemeClr val="tx2">
                  <a:lumMod val="10000"/>
                </a:schemeClr>
              </a:solidFill>
            </a:rPr>
            <a:t>bottom of page) </a:t>
          </a:r>
          <a:r>
            <a:rPr lang="en-US" sz="1600" dirty="0">
              <a:solidFill>
                <a:schemeClr val="tx2">
                  <a:lumMod val="10000"/>
                </a:schemeClr>
              </a:solidFill>
            </a:rPr>
            <a:t>to learn how to add your name to the wait list or create a swap</a:t>
          </a:r>
          <a:endParaRPr lang="en-CA" sz="1600" dirty="0">
            <a:solidFill>
              <a:schemeClr val="tx2">
                <a:lumMod val="10000"/>
              </a:schemeClr>
            </a:solidFill>
          </a:endParaRPr>
        </a:p>
      </dgm:t>
    </dgm:pt>
    <dgm:pt modelId="{90C2AE00-EB07-4B66-948E-68EC1DA1575A}" type="parTrans" cxnId="{A94A37F0-860C-4193-9628-E3A0467AA67F}">
      <dgm:prSet/>
      <dgm:spPr/>
      <dgm:t>
        <a:bodyPr/>
        <a:lstStyle/>
        <a:p>
          <a:endParaRPr lang="en-CA"/>
        </a:p>
      </dgm:t>
    </dgm:pt>
    <dgm:pt modelId="{16C3472B-B1F0-4920-A490-3CF4FD96F8F1}" type="sibTrans" cxnId="{A94A37F0-860C-4193-9628-E3A0467AA67F}">
      <dgm:prSet/>
      <dgm:spPr/>
      <dgm:t>
        <a:bodyPr/>
        <a:lstStyle/>
        <a:p>
          <a:endParaRPr lang="en-CA"/>
        </a:p>
      </dgm:t>
    </dgm:pt>
    <dgm:pt modelId="{185B239A-3C23-4C1E-9CA3-5EC7FE0E169A}" type="pres">
      <dgm:prSet presAssocID="{96982AE4-0263-4578-9831-2D1F96737818}" presName="diagram" presStyleCnt="0">
        <dgm:presLayoutVars>
          <dgm:dir/>
          <dgm:resizeHandles val="exact"/>
        </dgm:presLayoutVars>
      </dgm:prSet>
      <dgm:spPr/>
    </dgm:pt>
    <dgm:pt modelId="{303DAC14-8818-4FA8-868D-415FAAB9D78B}" type="pres">
      <dgm:prSet presAssocID="{82B1C3CF-8F32-4BDA-80C9-CA9691EED744}" presName="node" presStyleLbl="node1" presStyleIdx="0" presStyleCnt="11">
        <dgm:presLayoutVars>
          <dgm:bulletEnabled val="1"/>
        </dgm:presLayoutVars>
      </dgm:prSet>
      <dgm:spPr/>
    </dgm:pt>
    <dgm:pt modelId="{43E0A9BB-CABB-436F-AF8F-8B22A8004767}" type="pres">
      <dgm:prSet presAssocID="{8A1BD477-9445-49E5-A112-A826D7B0ADAD}" presName="sibTrans" presStyleCnt="0"/>
      <dgm:spPr/>
    </dgm:pt>
    <dgm:pt modelId="{3F134F74-EDFD-4182-A426-7F02AF3B437E}" type="pres">
      <dgm:prSet presAssocID="{2D98D3A9-371B-4E3C-A521-B16A87571ECC}" presName="node" presStyleLbl="node1" presStyleIdx="1" presStyleCnt="11">
        <dgm:presLayoutVars>
          <dgm:bulletEnabled val="1"/>
        </dgm:presLayoutVars>
      </dgm:prSet>
      <dgm:spPr/>
    </dgm:pt>
    <dgm:pt modelId="{D1D4DFE9-E1C3-4553-8448-70D2C02B72C3}" type="pres">
      <dgm:prSet presAssocID="{2800494F-9137-4900-B117-179ECF61F4FC}" presName="sibTrans" presStyleCnt="0"/>
      <dgm:spPr/>
    </dgm:pt>
    <dgm:pt modelId="{8F62B42F-2EF0-49C4-868A-C1E155EB0022}" type="pres">
      <dgm:prSet presAssocID="{88D71CFF-6E62-42AB-981B-9FA779C277B0}" presName="node" presStyleLbl="node1" presStyleIdx="2" presStyleCnt="11">
        <dgm:presLayoutVars>
          <dgm:bulletEnabled val="1"/>
        </dgm:presLayoutVars>
      </dgm:prSet>
      <dgm:spPr/>
    </dgm:pt>
    <dgm:pt modelId="{84675921-67B1-4C5C-818B-57548AAAFA02}" type="pres">
      <dgm:prSet presAssocID="{16C3472B-B1F0-4920-A490-3CF4FD96F8F1}" presName="sibTrans" presStyleCnt="0"/>
      <dgm:spPr/>
    </dgm:pt>
    <dgm:pt modelId="{0929962B-F15E-487E-8A1D-6AE0B30FBAAD}" type="pres">
      <dgm:prSet presAssocID="{C31DC80B-932E-4EB5-956F-DA139038901A}" presName="node" presStyleLbl="node1" presStyleIdx="3" presStyleCnt="11">
        <dgm:presLayoutVars>
          <dgm:bulletEnabled val="1"/>
        </dgm:presLayoutVars>
      </dgm:prSet>
      <dgm:spPr/>
    </dgm:pt>
    <dgm:pt modelId="{6D82C07B-7B94-46E6-A323-AA6006E1BF0F}" type="pres">
      <dgm:prSet presAssocID="{EECC62ED-9CED-4F36-BDC4-A143FB1B0E4B}" presName="sibTrans" presStyleCnt="0"/>
      <dgm:spPr/>
    </dgm:pt>
    <dgm:pt modelId="{FACD33F5-B244-4259-89A2-A412E15ABFA8}" type="pres">
      <dgm:prSet presAssocID="{0DDA3050-CD4B-4A88-BFDE-A0D0045139AE}" presName="node" presStyleLbl="node1" presStyleIdx="4" presStyleCnt="11">
        <dgm:presLayoutVars>
          <dgm:bulletEnabled val="1"/>
        </dgm:presLayoutVars>
      </dgm:prSet>
      <dgm:spPr/>
    </dgm:pt>
    <dgm:pt modelId="{CCE43A0F-5653-41F7-9B45-96E1EEE1DE8D}" type="pres">
      <dgm:prSet presAssocID="{FA00C361-A08F-45FD-B1F9-9F059B250244}" presName="sibTrans" presStyleCnt="0"/>
      <dgm:spPr/>
    </dgm:pt>
    <dgm:pt modelId="{89C46B96-BAE3-42CE-91D5-67DCA8FC8348}" type="pres">
      <dgm:prSet presAssocID="{265A48AA-3F98-4270-A8EF-09701E741FF5}" presName="node" presStyleLbl="node1" presStyleIdx="5" presStyleCnt="11">
        <dgm:presLayoutVars>
          <dgm:bulletEnabled val="1"/>
        </dgm:presLayoutVars>
      </dgm:prSet>
      <dgm:spPr/>
    </dgm:pt>
    <dgm:pt modelId="{100D6DE1-EE89-46A8-9041-CE3AF591EFB2}" type="pres">
      <dgm:prSet presAssocID="{220DD06F-109C-41A8-A42C-457F24ED83DB}" presName="sibTrans" presStyleCnt="0"/>
      <dgm:spPr/>
    </dgm:pt>
    <dgm:pt modelId="{2EA7C85F-FE98-47C6-84BB-5DB2C2B7B6A0}" type="pres">
      <dgm:prSet presAssocID="{8353DD18-62E9-4028-AC0B-BBEE4906B124}" presName="node" presStyleLbl="node1" presStyleIdx="6" presStyleCnt="11">
        <dgm:presLayoutVars>
          <dgm:bulletEnabled val="1"/>
        </dgm:presLayoutVars>
      </dgm:prSet>
      <dgm:spPr/>
    </dgm:pt>
    <dgm:pt modelId="{716F80CF-AA80-4810-9A31-367866F6719B}" type="pres">
      <dgm:prSet presAssocID="{8AA91D55-4858-4D66-9680-8BC4A86D6067}" presName="sibTrans" presStyleCnt="0"/>
      <dgm:spPr/>
    </dgm:pt>
    <dgm:pt modelId="{215F87F2-93C8-4965-A9A8-D16F6B1140FC}" type="pres">
      <dgm:prSet presAssocID="{69F6B164-9321-4580-B149-A7FD358A435A}" presName="node" presStyleLbl="node1" presStyleIdx="7" presStyleCnt="11">
        <dgm:presLayoutVars>
          <dgm:bulletEnabled val="1"/>
        </dgm:presLayoutVars>
      </dgm:prSet>
      <dgm:spPr/>
    </dgm:pt>
    <dgm:pt modelId="{3D81F189-6EE7-430C-8CF3-CC26863E755B}" type="pres">
      <dgm:prSet presAssocID="{308C5835-ECA6-4216-A107-F6F5C3CBD457}" presName="sibTrans" presStyleCnt="0"/>
      <dgm:spPr/>
    </dgm:pt>
    <dgm:pt modelId="{94BDE840-9E68-4444-A884-76C0F5559D75}" type="pres">
      <dgm:prSet presAssocID="{3D977DA2-58E0-4B8B-B214-2DF4D8FE5853}" presName="node" presStyleLbl="node1" presStyleIdx="8" presStyleCnt="11">
        <dgm:presLayoutVars>
          <dgm:bulletEnabled val="1"/>
        </dgm:presLayoutVars>
      </dgm:prSet>
      <dgm:spPr/>
    </dgm:pt>
    <dgm:pt modelId="{D2653926-8356-48E0-8116-98C4DB51E47A}" type="pres">
      <dgm:prSet presAssocID="{5259D267-E11C-4857-A012-FB9660F1F8C7}" presName="sibTrans" presStyleCnt="0"/>
      <dgm:spPr/>
    </dgm:pt>
    <dgm:pt modelId="{7B91D99F-8A1C-4AA5-8CEC-464BA4CAB181}" type="pres">
      <dgm:prSet presAssocID="{50F700F9-C27A-420F-A905-78586F4D615C}" presName="node" presStyleLbl="node1" presStyleIdx="9" presStyleCnt="11">
        <dgm:presLayoutVars>
          <dgm:bulletEnabled val="1"/>
        </dgm:presLayoutVars>
      </dgm:prSet>
      <dgm:spPr/>
    </dgm:pt>
    <dgm:pt modelId="{D9D1072C-B6A4-45D9-BD96-97650784C41B}" type="pres">
      <dgm:prSet presAssocID="{779350AB-4F75-426B-97E4-B7BED30DEEEB}" presName="sibTrans" presStyleCnt="0"/>
      <dgm:spPr/>
    </dgm:pt>
    <dgm:pt modelId="{2EC8D704-E7DF-4003-954E-3DCE3044DD11}" type="pres">
      <dgm:prSet presAssocID="{3CE6DE7E-569C-4BB1-91CB-61DC0D214E4D}" presName="node" presStyleLbl="node1" presStyleIdx="10" presStyleCnt="11">
        <dgm:presLayoutVars>
          <dgm:bulletEnabled val="1"/>
        </dgm:presLayoutVars>
      </dgm:prSet>
      <dgm:spPr/>
    </dgm:pt>
  </dgm:ptLst>
  <dgm:cxnLst>
    <dgm:cxn modelId="{F1769500-8AA2-4224-B3B4-C93B303B50D5}" type="presOf" srcId="{265A48AA-3F98-4270-A8EF-09701E741FF5}" destId="{89C46B96-BAE3-42CE-91D5-67DCA8FC8348}" srcOrd="0" destOrd="0" presId="urn:microsoft.com/office/officeart/2005/8/layout/default"/>
    <dgm:cxn modelId="{E2159608-6DF9-43C5-8D7F-BECCB712E10B}" srcId="{96982AE4-0263-4578-9831-2D1F96737818}" destId="{2D98D3A9-371B-4E3C-A521-B16A87571ECC}" srcOrd="1" destOrd="0" parTransId="{94C1370F-164E-4068-82F1-B3A3867D8E2D}" sibTransId="{2800494F-9137-4900-B117-179ECF61F4FC}"/>
    <dgm:cxn modelId="{94DAD519-0ED9-49F1-B5B7-F24D2C430278}" srcId="{96982AE4-0263-4578-9831-2D1F96737818}" destId="{50F700F9-C27A-420F-A905-78586F4D615C}" srcOrd="9" destOrd="0" parTransId="{0EF56202-5D57-4E0F-A9A0-4FBC1E8B473D}" sibTransId="{779350AB-4F75-426B-97E4-B7BED30DEEEB}"/>
    <dgm:cxn modelId="{89BA8825-7AA5-4141-85F3-CEECB7EFA32A}" srcId="{96982AE4-0263-4578-9831-2D1F96737818}" destId="{69F6B164-9321-4580-B149-A7FD358A435A}" srcOrd="7" destOrd="0" parTransId="{3A823252-4A74-4C3C-B1EB-A7A619A07326}" sibTransId="{308C5835-ECA6-4216-A107-F6F5C3CBD457}"/>
    <dgm:cxn modelId="{952B026A-42E1-4339-BA39-7DCE4F4A9CD8}" type="presOf" srcId="{82B1C3CF-8F32-4BDA-80C9-CA9691EED744}" destId="{303DAC14-8818-4FA8-868D-415FAAB9D78B}" srcOrd="0" destOrd="0" presId="urn:microsoft.com/office/officeart/2005/8/layout/default"/>
    <dgm:cxn modelId="{D562D94A-FFE4-498E-A76B-4C644CC3CB7F}" type="presOf" srcId="{50F700F9-C27A-420F-A905-78586F4D615C}" destId="{7B91D99F-8A1C-4AA5-8CEC-464BA4CAB181}" srcOrd="0" destOrd="0" presId="urn:microsoft.com/office/officeart/2005/8/layout/default"/>
    <dgm:cxn modelId="{B0511854-855A-4C2B-98E4-E8026853A5CC}" type="presOf" srcId="{69F6B164-9321-4580-B149-A7FD358A435A}" destId="{215F87F2-93C8-4965-A9A8-D16F6B1140FC}" srcOrd="0" destOrd="0" presId="urn:microsoft.com/office/officeart/2005/8/layout/default"/>
    <dgm:cxn modelId="{2E29A989-1F02-448C-89B7-38C8BA33DB60}" type="presOf" srcId="{2D98D3A9-371B-4E3C-A521-B16A87571ECC}" destId="{3F134F74-EDFD-4182-A426-7F02AF3B437E}" srcOrd="0" destOrd="0" presId="urn:microsoft.com/office/officeart/2005/8/layout/default"/>
    <dgm:cxn modelId="{F5EA3691-DAAE-4D97-AD57-3881BB06A147}" type="presOf" srcId="{3D977DA2-58E0-4B8B-B214-2DF4D8FE5853}" destId="{94BDE840-9E68-4444-A884-76C0F5559D75}" srcOrd="0" destOrd="0" presId="urn:microsoft.com/office/officeart/2005/8/layout/default"/>
    <dgm:cxn modelId="{D28B6A94-2D6D-493D-80B8-2A745196CBF7}" srcId="{96982AE4-0263-4578-9831-2D1F96737818}" destId="{C31DC80B-932E-4EB5-956F-DA139038901A}" srcOrd="3" destOrd="0" parTransId="{6DF0F2E8-D1FC-4C82-B00D-B84B38D24108}" sibTransId="{EECC62ED-9CED-4F36-BDC4-A143FB1B0E4B}"/>
    <dgm:cxn modelId="{1AFF4898-F5EE-43DA-B244-A7C47AE78BA2}" type="presOf" srcId="{8353DD18-62E9-4028-AC0B-BBEE4906B124}" destId="{2EA7C85F-FE98-47C6-84BB-5DB2C2B7B6A0}" srcOrd="0" destOrd="0" presId="urn:microsoft.com/office/officeart/2005/8/layout/default"/>
    <dgm:cxn modelId="{C5351A9A-6306-41BA-B117-4E544ADCE409}" type="presOf" srcId="{C31DC80B-932E-4EB5-956F-DA139038901A}" destId="{0929962B-F15E-487E-8A1D-6AE0B30FBAAD}" srcOrd="0" destOrd="0" presId="urn:microsoft.com/office/officeart/2005/8/layout/default"/>
    <dgm:cxn modelId="{092B9EA3-E538-4985-A409-BE0023A2F153}" srcId="{96982AE4-0263-4578-9831-2D1F96737818}" destId="{3D977DA2-58E0-4B8B-B214-2DF4D8FE5853}" srcOrd="8" destOrd="0" parTransId="{E1C397B2-1969-4D98-ABA6-90E231054337}" sibTransId="{5259D267-E11C-4857-A012-FB9660F1F8C7}"/>
    <dgm:cxn modelId="{DEA631A6-7998-42B9-9F9C-DBB184D9494A}" type="presOf" srcId="{96982AE4-0263-4578-9831-2D1F96737818}" destId="{185B239A-3C23-4C1E-9CA3-5EC7FE0E169A}" srcOrd="0" destOrd="0" presId="urn:microsoft.com/office/officeart/2005/8/layout/default"/>
    <dgm:cxn modelId="{549CE5A9-7F5B-4AFA-8A72-C22948F9F065}" srcId="{96982AE4-0263-4578-9831-2D1F96737818}" destId="{0DDA3050-CD4B-4A88-BFDE-A0D0045139AE}" srcOrd="4" destOrd="0" parTransId="{C1B2C924-41B8-455B-8586-1EA62CD8A379}" sibTransId="{FA00C361-A08F-45FD-B1F9-9F059B250244}"/>
    <dgm:cxn modelId="{692514AB-2713-49D3-BF85-77B2356A84C0}" srcId="{96982AE4-0263-4578-9831-2D1F96737818}" destId="{8353DD18-62E9-4028-AC0B-BBEE4906B124}" srcOrd="6" destOrd="0" parTransId="{6492689F-438D-4061-B653-F03BB5C65D19}" sibTransId="{8AA91D55-4858-4D66-9680-8BC4A86D6067}"/>
    <dgm:cxn modelId="{A8F596AE-C178-4322-B34A-3AF6AEDF4CDE}" type="presOf" srcId="{0DDA3050-CD4B-4A88-BFDE-A0D0045139AE}" destId="{FACD33F5-B244-4259-89A2-A412E15ABFA8}" srcOrd="0" destOrd="0" presId="urn:microsoft.com/office/officeart/2005/8/layout/default"/>
    <dgm:cxn modelId="{36C586C3-68A7-4F5F-8823-4B5F30CEB62D}" type="presOf" srcId="{3CE6DE7E-569C-4BB1-91CB-61DC0D214E4D}" destId="{2EC8D704-E7DF-4003-954E-3DCE3044DD11}" srcOrd="0" destOrd="0" presId="urn:microsoft.com/office/officeart/2005/8/layout/default"/>
    <dgm:cxn modelId="{C91BA3DF-D97C-4CC5-BCA3-BFFEAECD644E}" type="presOf" srcId="{88D71CFF-6E62-42AB-981B-9FA779C277B0}" destId="{8F62B42F-2EF0-49C4-868A-C1E155EB0022}" srcOrd="0" destOrd="0" presId="urn:microsoft.com/office/officeart/2005/8/layout/default"/>
    <dgm:cxn modelId="{3A2CFEE5-E934-44A9-9BB1-51B9D579EDA9}" srcId="{96982AE4-0263-4578-9831-2D1F96737818}" destId="{82B1C3CF-8F32-4BDA-80C9-CA9691EED744}" srcOrd="0" destOrd="0" parTransId="{E63EBA86-CA4F-4549-9109-E5921BFD8FD1}" sibTransId="{8A1BD477-9445-49E5-A112-A826D7B0ADAD}"/>
    <dgm:cxn modelId="{A94A37F0-860C-4193-9628-E3A0467AA67F}" srcId="{96982AE4-0263-4578-9831-2D1F96737818}" destId="{88D71CFF-6E62-42AB-981B-9FA779C277B0}" srcOrd="2" destOrd="0" parTransId="{90C2AE00-EB07-4B66-948E-68EC1DA1575A}" sibTransId="{16C3472B-B1F0-4920-A490-3CF4FD96F8F1}"/>
    <dgm:cxn modelId="{A903FAFC-3F19-4A5C-8736-8E19398B298F}" srcId="{96982AE4-0263-4578-9831-2D1F96737818}" destId="{3CE6DE7E-569C-4BB1-91CB-61DC0D214E4D}" srcOrd="10" destOrd="0" parTransId="{2E210D8A-2E1B-4DE9-9DBD-D3DBE3584472}" sibTransId="{EF16D0C3-FC84-4A18-8611-A806640C5293}"/>
    <dgm:cxn modelId="{D64FE0FD-244A-46CB-952A-1965EE8D37EB}" srcId="{96982AE4-0263-4578-9831-2D1F96737818}" destId="{265A48AA-3F98-4270-A8EF-09701E741FF5}" srcOrd="5" destOrd="0" parTransId="{9C1505F1-03D0-4D43-A867-9191FE337003}" sibTransId="{220DD06F-109C-41A8-A42C-457F24ED83DB}"/>
    <dgm:cxn modelId="{46D567F7-FE7B-49D7-83B9-674723ED1D00}" type="presParOf" srcId="{185B239A-3C23-4C1E-9CA3-5EC7FE0E169A}" destId="{303DAC14-8818-4FA8-868D-415FAAB9D78B}" srcOrd="0" destOrd="0" presId="urn:microsoft.com/office/officeart/2005/8/layout/default"/>
    <dgm:cxn modelId="{F0D168CF-6FFD-4CB3-B7F4-D9F4DF766EC4}" type="presParOf" srcId="{185B239A-3C23-4C1E-9CA3-5EC7FE0E169A}" destId="{43E0A9BB-CABB-436F-AF8F-8B22A8004767}" srcOrd="1" destOrd="0" presId="urn:microsoft.com/office/officeart/2005/8/layout/default"/>
    <dgm:cxn modelId="{33BAAE3C-26CC-4D7D-A574-C13EF8B9E997}" type="presParOf" srcId="{185B239A-3C23-4C1E-9CA3-5EC7FE0E169A}" destId="{3F134F74-EDFD-4182-A426-7F02AF3B437E}" srcOrd="2" destOrd="0" presId="urn:microsoft.com/office/officeart/2005/8/layout/default"/>
    <dgm:cxn modelId="{D2697A53-9F8A-4A5E-B2B3-5A0C6B2A3BA3}" type="presParOf" srcId="{185B239A-3C23-4C1E-9CA3-5EC7FE0E169A}" destId="{D1D4DFE9-E1C3-4553-8448-70D2C02B72C3}" srcOrd="3" destOrd="0" presId="urn:microsoft.com/office/officeart/2005/8/layout/default"/>
    <dgm:cxn modelId="{B40F0D53-E26C-48CA-B532-633E3EE465A8}" type="presParOf" srcId="{185B239A-3C23-4C1E-9CA3-5EC7FE0E169A}" destId="{8F62B42F-2EF0-49C4-868A-C1E155EB0022}" srcOrd="4" destOrd="0" presId="urn:microsoft.com/office/officeart/2005/8/layout/default"/>
    <dgm:cxn modelId="{0CFEE6CB-59EC-4D02-918B-9936B362E252}" type="presParOf" srcId="{185B239A-3C23-4C1E-9CA3-5EC7FE0E169A}" destId="{84675921-67B1-4C5C-818B-57548AAAFA02}" srcOrd="5" destOrd="0" presId="urn:microsoft.com/office/officeart/2005/8/layout/default"/>
    <dgm:cxn modelId="{577AD587-63B3-4CA0-A1BB-8BE659758944}" type="presParOf" srcId="{185B239A-3C23-4C1E-9CA3-5EC7FE0E169A}" destId="{0929962B-F15E-487E-8A1D-6AE0B30FBAAD}" srcOrd="6" destOrd="0" presId="urn:microsoft.com/office/officeart/2005/8/layout/default"/>
    <dgm:cxn modelId="{158D42F8-1848-45F6-8377-84E4D11FDE3D}" type="presParOf" srcId="{185B239A-3C23-4C1E-9CA3-5EC7FE0E169A}" destId="{6D82C07B-7B94-46E6-A323-AA6006E1BF0F}" srcOrd="7" destOrd="0" presId="urn:microsoft.com/office/officeart/2005/8/layout/default"/>
    <dgm:cxn modelId="{CF22D436-BCF7-473F-9A65-00FBC66CA730}" type="presParOf" srcId="{185B239A-3C23-4C1E-9CA3-5EC7FE0E169A}" destId="{FACD33F5-B244-4259-89A2-A412E15ABFA8}" srcOrd="8" destOrd="0" presId="urn:microsoft.com/office/officeart/2005/8/layout/default"/>
    <dgm:cxn modelId="{3119527A-5A81-4A94-A09E-D02AAC0BB34D}" type="presParOf" srcId="{185B239A-3C23-4C1E-9CA3-5EC7FE0E169A}" destId="{CCE43A0F-5653-41F7-9B45-96E1EEE1DE8D}" srcOrd="9" destOrd="0" presId="urn:microsoft.com/office/officeart/2005/8/layout/default"/>
    <dgm:cxn modelId="{3C77E39A-11A2-410E-8C01-D8F71E71B303}" type="presParOf" srcId="{185B239A-3C23-4C1E-9CA3-5EC7FE0E169A}" destId="{89C46B96-BAE3-42CE-91D5-67DCA8FC8348}" srcOrd="10" destOrd="0" presId="urn:microsoft.com/office/officeart/2005/8/layout/default"/>
    <dgm:cxn modelId="{9FB51A27-FF59-423C-BBB6-2D5C8DED33AD}" type="presParOf" srcId="{185B239A-3C23-4C1E-9CA3-5EC7FE0E169A}" destId="{100D6DE1-EE89-46A8-9041-CE3AF591EFB2}" srcOrd="11" destOrd="0" presId="urn:microsoft.com/office/officeart/2005/8/layout/default"/>
    <dgm:cxn modelId="{79C2BFAD-3304-4A58-B769-ABBDF95B49F2}" type="presParOf" srcId="{185B239A-3C23-4C1E-9CA3-5EC7FE0E169A}" destId="{2EA7C85F-FE98-47C6-84BB-5DB2C2B7B6A0}" srcOrd="12" destOrd="0" presId="urn:microsoft.com/office/officeart/2005/8/layout/default"/>
    <dgm:cxn modelId="{72F562D0-FC70-4177-B9C0-E5D0594BA983}" type="presParOf" srcId="{185B239A-3C23-4C1E-9CA3-5EC7FE0E169A}" destId="{716F80CF-AA80-4810-9A31-367866F6719B}" srcOrd="13" destOrd="0" presId="urn:microsoft.com/office/officeart/2005/8/layout/default"/>
    <dgm:cxn modelId="{3B918270-31D6-482F-8594-44E7CCC449FF}" type="presParOf" srcId="{185B239A-3C23-4C1E-9CA3-5EC7FE0E169A}" destId="{215F87F2-93C8-4965-A9A8-D16F6B1140FC}" srcOrd="14" destOrd="0" presId="urn:microsoft.com/office/officeart/2005/8/layout/default"/>
    <dgm:cxn modelId="{05CF2309-030D-43C2-8F08-212B468EA12E}" type="presParOf" srcId="{185B239A-3C23-4C1E-9CA3-5EC7FE0E169A}" destId="{3D81F189-6EE7-430C-8CF3-CC26863E755B}" srcOrd="15" destOrd="0" presId="urn:microsoft.com/office/officeart/2005/8/layout/default"/>
    <dgm:cxn modelId="{3412F4DF-9E2C-4060-92CE-75734290C719}" type="presParOf" srcId="{185B239A-3C23-4C1E-9CA3-5EC7FE0E169A}" destId="{94BDE840-9E68-4444-A884-76C0F5559D75}" srcOrd="16" destOrd="0" presId="urn:microsoft.com/office/officeart/2005/8/layout/default"/>
    <dgm:cxn modelId="{4019E937-8A6D-42C0-B36C-B7BD26D7F184}" type="presParOf" srcId="{185B239A-3C23-4C1E-9CA3-5EC7FE0E169A}" destId="{D2653926-8356-48E0-8116-98C4DB51E47A}" srcOrd="17" destOrd="0" presId="urn:microsoft.com/office/officeart/2005/8/layout/default"/>
    <dgm:cxn modelId="{F6ECF02A-1B97-40F1-8FF6-5ED76962D7B7}" type="presParOf" srcId="{185B239A-3C23-4C1E-9CA3-5EC7FE0E169A}" destId="{7B91D99F-8A1C-4AA5-8CEC-464BA4CAB181}" srcOrd="18" destOrd="0" presId="urn:microsoft.com/office/officeart/2005/8/layout/default"/>
    <dgm:cxn modelId="{1F9F4440-FCD6-42C4-915B-FEFC2F2B58D2}" type="presParOf" srcId="{185B239A-3C23-4C1E-9CA3-5EC7FE0E169A}" destId="{D9D1072C-B6A4-45D9-BD96-97650784C41B}" srcOrd="19" destOrd="0" presId="urn:microsoft.com/office/officeart/2005/8/layout/default"/>
    <dgm:cxn modelId="{409C2ED5-917E-4D70-B095-84DAAC8B2B33}" type="presParOf" srcId="{185B239A-3C23-4C1E-9CA3-5EC7FE0E169A}" destId="{2EC8D704-E7DF-4003-954E-3DCE3044DD11}"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12CFA6-C3E3-49CF-A912-3F51133EDCFF}" type="doc">
      <dgm:prSet loTypeId="urn:microsoft.com/office/officeart/2016/7/layout/VerticalSolidActionList" loCatId="List" qsTypeId="urn:microsoft.com/office/officeart/2005/8/quickstyle/simple5" qsCatId="simple" csTypeId="urn:microsoft.com/office/officeart/2005/8/colors/colorful1" csCatId="colorful" phldr="1"/>
      <dgm:spPr/>
      <dgm:t>
        <a:bodyPr/>
        <a:lstStyle/>
        <a:p>
          <a:endParaRPr lang="en-US"/>
        </a:p>
      </dgm:t>
    </dgm:pt>
    <dgm:pt modelId="{3E0E061C-CC84-44A6-BC94-298C4E59AEA5}">
      <dgm:prSet/>
      <dgm:spPr/>
      <dgm:t>
        <a:bodyPr/>
        <a:lstStyle/>
        <a:p>
          <a:r>
            <a:rPr lang="en-US"/>
            <a:t>Meet</a:t>
          </a:r>
        </a:p>
      </dgm:t>
    </dgm:pt>
    <dgm:pt modelId="{39D331F2-764C-42FC-A78F-6E53BF92A37D}" type="parTrans" cxnId="{612FE4DC-02BB-4584-A766-2618F25819B5}">
      <dgm:prSet/>
      <dgm:spPr/>
      <dgm:t>
        <a:bodyPr/>
        <a:lstStyle/>
        <a:p>
          <a:endParaRPr lang="en-US"/>
        </a:p>
      </dgm:t>
    </dgm:pt>
    <dgm:pt modelId="{3EF29DAB-B149-4A96-8281-9D9C01214F1D}" type="sibTrans" cxnId="{612FE4DC-02BB-4584-A766-2618F25819B5}">
      <dgm:prSet/>
      <dgm:spPr/>
      <dgm:t>
        <a:bodyPr/>
        <a:lstStyle/>
        <a:p>
          <a:endParaRPr lang="en-US"/>
        </a:p>
      </dgm:t>
    </dgm:pt>
    <dgm:pt modelId="{D9FA5AD1-1E5E-4F68-9F10-B97FFF993C4B}">
      <dgm:prSet custT="1"/>
      <dgm:spPr/>
      <dgm:t>
        <a:bodyPr/>
        <a:lstStyle/>
        <a:p>
          <a:r>
            <a:rPr lang="en-US" sz="1400"/>
            <a:t>Meet with your professor regularly! Meet with your advisor at least once a year! You can find their contact information!</a:t>
          </a:r>
          <a:endParaRPr lang="en-US" sz="1400" dirty="0"/>
        </a:p>
      </dgm:t>
    </dgm:pt>
    <dgm:pt modelId="{5461C114-1117-480A-962B-E29EF425D7CE}" type="parTrans" cxnId="{7FC9CA7E-BEC8-46DF-BEBF-BCB99AD3B22B}">
      <dgm:prSet/>
      <dgm:spPr/>
      <dgm:t>
        <a:bodyPr/>
        <a:lstStyle/>
        <a:p>
          <a:endParaRPr lang="en-US"/>
        </a:p>
      </dgm:t>
    </dgm:pt>
    <dgm:pt modelId="{47DAC457-115D-42A9-94C7-BFB47CEF7836}" type="sibTrans" cxnId="{7FC9CA7E-BEC8-46DF-BEBF-BCB99AD3B22B}">
      <dgm:prSet/>
      <dgm:spPr/>
      <dgm:t>
        <a:bodyPr/>
        <a:lstStyle/>
        <a:p>
          <a:endParaRPr lang="en-US"/>
        </a:p>
      </dgm:t>
    </dgm:pt>
    <dgm:pt modelId="{F223E5CF-A35A-4644-9386-F7334C4E2025}">
      <dgm:prSet/>
      <dgm:spPr/>
      <dgm:t>
        <a:bodyPr/>
        <a:lstStyle/>
        <a:p>
          <a:r>
            <a:rPr lang="en-US"/>
            <a:t>Log</a:t>
          </a:r>
        </a:p>
      </dgm:t>
    </dgm:pt>
    <dgm:pt modelId="{69B80169-5447-4F92-87DE-32D825F99178}" type="parTrans" cxnId="{483D2E94-1B51-47CB-85A2-8DBEFAC81AE1}">
      <dgm:prSet/>
      <dgm:spPr/>
      <dgm:t>
        <a:bodyPr/>
        <a:lstStyle/>
        <a:p>
          <a:endParaRPr lang="en-US"/>
        </a:p>
      </dgm:t>
    </dgm:pt>
    <dgm:pt modelId="{11008A0E-0223-4331-A353-8CE0216CBB99}" type="sibTrans" cxnId="{483D2E94-1B51-47CB-85A2-8DBEFAC81AE1}">
      <dgm:prSet/>
      <dgm:spPr/>
      <dgm:t>
        <a:bodyPr/>
        <a:lstStyle/>
        <a:p>
          <a:endParaRPr lang="en-US"/>
        </a:p>
      </dgm:t>
    </dgm:pt>
    <dgm:pt modelId="{D6EEEF82-198A-4BC5-A06B-0DB63D21F835}">
      <dgm:prSet custT="1"/>
      <dgm:spPr/>
      <dgm:t>
        <a:bodyPr/>
        <a:lstStyle/>
        <a:p>
          <a:r>
            <a:rPr lang="en-US" sz="1400"/>
            <a:t>Log into your </a:t>
          </a:r>
          <a:r>
            <a:rPr lang="en-US" sz="1400">
              <a:hlinkClick xmlns:r="http://schemas.openxmlformats.org/officeDocument/2006/relationships" r:id="rId1"/>
            </a:rPr>
            <a:t>Student Hub</a:t>
          </a:r>
          <a:r>
            <a:rPr lang="en-US" sz="1400"/>
            <a:t>/</a:t>
          </a:r>
          <a:r>
            <a:rPr lang="en-US" sz="1400">
              <a:hlinkClick xmlns:r="http://schemas.openxmlformats.org/officeDocument/2006/relationships" r:id="rId2"/>
            </a:rPr>
            <a:t>Student Centre </a:t>
          </a:r>
          <a:r>
            <a:rPr lang="en-US" sz="1400"/>
            <a:t>weekly for notices/Download the FREE Office 365 from the Concordia Website – you’ll get a Concordia email address</a:t>
          </a:r>
          <a:endParaRPr lang="en-US" sz="1400" dirty="0"/>
        </a:p>
      </dgm:t>
    </dgm:pt>
    <dgm:pt modelId="{F027C747-9B51-42C8-93D2-3288BF543879}" type="parTrans" cxnId="{71F5CC2E-2446-444F-95B3-0EE47DC4AFD3}">
      <dgm:prSet/>
      <dgm:spPr/>
      <dgm:t>
        <a:bodyPr/>
        <a:lstStyle/>
        <a:p>
          <a:endParaRPr lang="en-US"/>
        </a:p>
      </dgm:t>
    </dgm:pt>
    <dgm:pt modelId="{B8B29364-8CB4-4422-A14F-968B1E58EEB3}" type="sibTrans" cxnId="{71F5CC2E-2446-444F-95B3-0EE47DC4AFD3}">
      <dgm:prSet/>
      <dgm:spPr/>
      <dgm:t>
        <a:bodyPr/>
        <a:lstStyle/>
        <a:p>
          <a:endParaRPr lang="en-US"/>
        </a:p>
      </dgm:t>
    </dgm:pt>
    <dgm:pt modelId="{53927110-9680-4252-A07A-6C0C2F7BA9CE}">
      <dgm:prSet/>
      <dgm:spPr/>
      <dgm:t>
        <a:bodyPr/>
        <a:lstStyle/>
        <a:p>
          <a:r>
            <a:rPr lang="en-US"/>
            <a:t>Access</a:t>
          </a:r>
        </a:p>
      </dgm:t>
    </dgm:pt>
    <dgm:pt modelId="{72648F65-0E5C-4B7F-92E3-CD8593846273}" type="parTrans" cxnId="{F45F9057-05B9-4BA8-A504-1EB43E0B4E15}">
      <dgm:prSet/>
      <dgm:spPr/>
      <dgm:t>
        <a:bodyPr/>
        <a:lstStyle/>
        <a:p>
          <a:endParaRPr lang="en-US"/>
        </a:p>
      </dgm:t>
    </dgm:pt>
    <dgm:pt modelId="{12D6F94E-5663-4F2E-A961-FE3731044339}" type="sibTrans" cxnId="{F45F9057-05B9-4BA8-A504-1EB43E0B4E15}">
      <dgm:prSet/>
      <dgm:spPr/>
      <dgm:t>
        <a:bodyPr/>
        <a:lstStyle/>
        <a:p>
          <a:endParaRPr lang="en-US"/>
        </a:p>
      </dgm:t>
    </dgm:pt>
    <dgm:pt modelId="{071DA872-1BCD-4438-ABE6-ED11A89BAAFA}">
      <dgm:prSet custT="1"/>
      <dgm:spPr/>
      <dgm:t>
        <a:bodyPr/>
        <a:lstStyle/>
        <a:p>
          <a:r>
            <a:rPr lang="en-US" sz="1400">
              <a:hlinkClick xmlns:r="http://schemas.openxmlformats.org/officeDocument/2006/relationships" r:id="rId3"/>
            </a:rPr>
            <a:t>Access Centre for Students with Disabilities </a:t>
          </a:r>
          <a:r>
            <a:rPr lang="en-US" sz="1400"/>
            <a:t>office </a:t>
          </a:r>
          <a:endParaRPr lang="en-US" sz="1400" dirty="0"/>
        </a:p>
      </dgm:t>
    </dgm:pt>
    <dgm:pt modelId="{74164D40-D7DB-499C-BD0D-138D4A43F095}" type="parTrans" cxnId="{3D3DE7E9-2B2F-4263-A9C9-63221DFA74DC}">
      <dgm:prSet/>
      <dgm:spPr/>
      <dgm:t>
        <a:bodyPr/>
        <a:lstStyle/>
        <a:p>
          <a:endParaRPr lang="en-US"/>
        </a:p>
      </dgm:t>
    </dgm:pt>
    <dgm:pt modelId="{06C692A0-B458-4FF8-9888-D7B70D7396E6}" type="sibTrans" cxnId="{3D3DE7E9-2B2F-4263-A9C9-63221DFA74DC}">
      <dgm:prSet/>
      <dgm:spPr/>
      <dgm:t>
        <a:bodyPr/>
        <a:lstStyle/>
        <a:p>
          <a:endParaRPr lang="en-US"/>
        </a:p>
      </dgm:t>
    </dgm:pt>
    <dgm:pt modelId="{1050789F-DD77-4E66-BB12-CE7AD43773B9}">
      <dgm:prSet/>
      <dgm:spPr/>
      <dgm:t>
        <a:bodyPr/>
        <a:lstStyle/>
        <a:p>
          <a:r>
            <a:rPr lang="en-US"/>
            <a:t>Use</a:t>
          </a:r>
        </a:p>
      </dgm:t>
    </dgm:pt>
    <dgm:pt modelId="{F8DF977C-A690-43FB-AC90-DF9969DBB487}" type="parTrans" cxnId="{AA0709AD-8C9A-4C7D-B53F-07A0CFB97FB4}">
      <dgm:prSet/>
      <dgm:spPr/>
      <dgm:t>
        <a:bodyPr/>
        <a:lstStyle/>
        <a:p>
          <a:endParaRPr lang="en-US"/>
        </a:p>
      </dgm:t>
    </dgm:pt>
    <dgm:pt modelId="{B1C288B2-7DBC-4BD8-B176-3BB02DA62FCA}" type="sibTrans" cxnId="{AA0709AD-8C9A-4C7D-B53F-07A0CFB97FB4}">
      <dgm:prSet/>
      <dgm:spPr/>
      <dgm:t>
        <a:bodyPr/>
        <a:lstStyle/>
        <a:p>
          <a:endParaRPr lang="en-US"/>
        </a:p>
      </dgm:t>
    </dgm:pt>
    <dgm:pt modelId="{536594D1-1CDF-4C66-A98F-8A8EC5040AE9}">
      <dgm:prSet custT="1"/>
      <dgm:spPr/>
      <dgm:t>
        <a:bodyPr/>
        <a:lstStyle/>
        <a:p>
          <a:r>
            <a:rPr lang="en-US" sz="1400"/>
            <a:t>Use the </a:t>
          </a:r>
          <a:r>
            <a:rPr lang="en-US" sz="1400">
              <a:hlinkClick xmlns:r="http://schemas.openxmlformats.org/officeDocument/2006/relationships" r:id="rId4"/>
            </a:rPr>
            <a:t>academic tools </a:t>
          </a:r>
          <a:r>
            <a:rPr lang="en-US" sz="1400"/>
            <a:t>at your disposal: INC (can’t complete course work during the term, talk to your professor); DEF (you’re sick and can’t take your final exam, have an unexpected event take place)</a:t>
          </a:r>
          <a:endParaRPr lang="en-US" sz="1400" dirty="0"/>
        </a:p>
      </dgm:t>
    </dgm:pt>
    <dgm:pt modelId="{1850C250-EA77-4164-8E8A-9F4F1900B6DA}" type="parTrans" cxnId="{18D1F5CE-E99D-49E1-80B6-5F1C4DF3F945}">
      <dgm:prSet/>
      <dgm:spPr/>
      <dgm:t>
        <a:bodyPr/>
        <a:lstStyle/>
        <a:p>
          <a:endParaRPr lang="en-US"/>
        </a:p>
      </dgm:t>
    </dgm:pt>
    <dgm:pt modelId="{B203F497-B5D9-4FC4-A9B1-68B3F668DCB1}" type="sibTrans" cxnId="{18D1F5CE-E99D-49E1-80B6-5F1C4DF3F945}">
      <dgm:prSet/>
      <dgm:spPr/>
      <dgm:t>
        <a:bodyPr/>
        <a:lstStyle/>
        <a:p>
          <a:endParaRPr lang="en-US"/>
        </a:p>
      </dgm:t>
    </dgm:pt>
    <dgm:pt modelId="{31AE97F0-4595-4B21-ACC4-89D08DC2BB37}">
      <dgm:prSet/>
      <dgm:spPr/>
      <dgm:t>
        <a:bodyPr/>
        <a:lstStyle/>
        <a:p>
          <a:r>
            <a:rPr lang="en-US" dirty="0"/>
            <a:t>Seek</a:t>
          </a:r>
        </a:p>
      </dgm:t>
    </dgm:pt>
    <dgm:pt modelId="{35182747-696C-4624-9A64-38BD61731B74}" type="parTrans" cxnId="{C4BEEB81-36A7-4F59-ADC2-A98091E28086}">
      <dgm:prSet/>
      <dgm:spPr/>
      <dgm:t>
        <a:bodyPr/>
        <a:lstStyle/>
        <a:p>
          <a:endParaRPr lang="en-US"/>
        </a:p>
      </dgm:t>
    </dgm:pt>
    <dgm:pt modelId="{A821DD04-90E5-4712-A895-708E865F4F32}" type="sibTrans" cxnId="{C4BEEB81-36A7-4F59-ADC2-A98091E28086}">
      <dgm:prSet/>
      <dgm:spPr/>
      <dgm:t>
        <a:bodyPr/>
        <a:lstStyle/>
        <a:p>
          <a:endParaRPr lang="en-US"/>
        </a:p>
      </dgm:t>
    </dgm:pt>
    <dgm:pt modelId="{751A41EA-432F-4BFE-A95F-B595F42B873F}">
      <dgm:prSet custT="1"/>
      <dgm:spPr/>
      <dgm:t>
        <a:bodyPr/>
        <a:lstStyle/>
        <a:p>
          <a:r>
            <a:rPr lang="en-US" sz="1400" dirty="0"/>
            <a:t>Seek out </a:t>
          </a:r>
          <a:r>
            <a:rPr lang="en-US" sz="1400" dirty="0">
              <a:hlinkClick xmlns:r="http://schemas.openxmlformats.org/officeDocument/2006/relationships" r:id="rId5"/>
            </a:rPr>
            <a:t>University Services </a:t>
          </a:r>
          <a:r>
            <a:rPr lang="en-US" sz="1400" dirty="0"/>
            <a:t>that you need to succeed! Student Success Center, Health Services, Counselling and Psychological Services….</a:t>
          </a:r>
        </a:p>
      </dgm:t>
    </dgm:pt>
    <dgm:pt modelId="{1BB7F7C3-6B95-44F8-A80A-F0145CF61EB9}" type="parTrans" cxnId="{F919170E-BC47-46BA-AE62-4EF0428B5B1F}">
      <dgm:prSet/>
      <dgm:spPr/>
      <dgm:t>
        <a:bodyPr/>
        <a:lstStyle/>
        <a:p>
          <a:endParaRPr lang="en-US"/>
        </a:p>
      </dgm:t>
    </dgm:pt>
    <dgm:pt modelId="{E3A54E7A-136A-400F-B11D-5E27A294D80C}" type="sibTrans" cxnId="{F919170E-BC47-46BA-AE62-4EF0428B5B1F}">
      <dgm:prSet/>
      <dgm:spPr/>
      <dgm:t>
        <a:bodyPr/>
        <a:lstStyle/>
        <a:p>
          <a:endParaRPr lang="en-US"/>
        </a:p>
      </dgm:t>
    </dgm:pt>
    <dgm:pt modelId="{98B909B4-31FB-4577-AA1E-A39C550747CD}">
      <dgm:prSet/>
      <dgm:spPr/>
      <dgm:t>
        <a:bodyPr/>
        <a:lstStyle/>
        <a:p>
          <a:r>
            <a:rPr lang="en-US"/>
            <a:t>Include</a:t>
          </a:r>
        </a:p>
      </dgm:t>
    </dgm:pt>
    <dgm:pt modelId="{D2E72799-FFDF-44C2-AACD-991BDDB0894B}" type="parTrans" cxnId="{D8D9EB03-5720-4375-B962-089A2C452C6D}">
      <dgm:prSet/>
      <dgm:spPr/>
      <dgm:t>
        <a:bodyPr/>
        <a:lstStyle/>
        <a:p>
          <a:endParaRPr lang="en-US"/>
        </a:p>
      </dgm:t>
    </dgm:pt>
    <dgm:pt modelId="{3AF45CED-F81E-4D27-83B1-3059FA8E2099}" type="sibTrans" cxnId="{D8D9EB03-5720-4375-B962-089A2C452C6D}">
      <dgm:prSet/>
      <dgm:spPr/>
      <dgm:t>
        <a:bodyPr/>
        <a:lstStyle/>
        <a:p>
          <a:endParaRPr lang="en-US"/>
        </a:p>
      </dgm:t>
    </dgm:pt>
    <dgm:pt modelId="{DE6E02A3-EE69-48FA-9FDC-607B5813DA59}">
      <dgm:prSet custT="1"/>
      <dgm:spPr/>
      <dgm:t>
        <a:bodyPr/>
        <a:lstStyle/>
        <a:p>
          <a:r>
            <a:rPr lang="en-US" sz="1400" dirty="0"/>
            <a:t>ALWAYS include your program of study, student ID# (available in your offer of admission) and full name with ALL university communication</a:t>
          </a:r>
        </a:p>
      </dgm:t>
    </dgm:pt>
    <dgm:pt modelId="{60825B92-464C-4BFA-BD03-63F8C38E4A01}" type="parTrans" cxnId="{F367367D-1E50-4453-8484-8ECD2105B3D8}">
      <dgm:prSet/>
      <dgm:spPr/>
      <dgm:t>
        <a:bodyPr/>
        <a:lstStyle/>
        <a:p>
          <a:endParaRPr lang="en-US"/>
        </a:p>
      </dgm:t>
    </dgm:pt>
    <dgm:pt modelId="{80CCB3D5-CA23-48F5-9A4D-8C9B8EC5D430}" type="sibTrans" cxnId="{F367367D-1E50-4453-8484-8ECD2105B3D8}">
      <dgm:prSet/>
      <dgm:spPr/>
      <dgm:t>
        <a:bodyPr/>
        <a:lstStyle/>
        <a:p>
          <a:endParaRPr lang="en-US"/>
        </a:p>
      </dgm:t>
    </dgm:pt>
    <dgm:pt modelId="{819A67F8-4E37-487E-A249-122A094F662C}">
      <dgm:prSet/>
      <dgm:spPr/>
      <dgm:t>
        <a:bodyPr/>
        <a:lstStyle/>
        <a:p>
          <a:r>
            <a:rPr lang="en-US" dirty="0"/>
            <a:t>Consent</a:t>
          </a:r>
        </a:p>
      </dgm:t>
    </dgm:pt>
    <dgm:pt modelId="{89493D67-C491-4012-8921-C296784BBC69}" type="parTrans" cxnId="{D6D6FEFB-4E02-47B0-B447-A477FEC25F16}">
      <dgm:prSet/>
      <dgm:spPr/>
      <dgm:t>
        <a:bodyPr/>
        <a:lstStyle/>
        <a:p>
          <a:endParaRPr lang="en-US"/>
        </a:p>
      </dgm:t>
    </dgm:pt>
    <dgm:pt modelId="{934A6C82-47F0-45F8-9F2B-45B00620BB5B}" type="sibTrans" cxnId="{D6D6FEFB-4E02-47B0-B447-A477FEC25F16}">
      <dgm:prSet/>
      <dgm:spPr/>
      <dgm:t>
        <a:bodyPr/>
        <a:lstStyle/>
        <a:p>
          <a:endParaRPr lang="en-US"/>
        </a:p>
      </dgm:t>
    </dgm:pt>
    <dgm:pt modelId="{9B7A64E8-A9D1-467A-848C-148B9E10D5B3}">
      <dgm:prSet custT="1"/>
      <dgm:spPr/>
      <dgm:t>
        <a:bodyPr/>
        <a:lstStyle/>
        <a:p>
          <a:r>
            <a:rPr lang="en-US" sz="1400" dirty="0"/>
            <a:t>In </a:t>
          </a:r>
          <a:r>
            <a:rPr lang="en-US" sz="1400" dirty="0">
              <a:hlinkClick xmlns:r="http://schemas.openxmlformats.org/officeDocument/2006/relationships" r:id="rId6"/>
            </a:rPr>
            <a:t>new student activities</a:t>
          </a:r>
          <a:r>
            <a:rPr lang="en-US" sz="1400" dirty="0"/>
            <a:t>: </a:t>
          </a:r>
          <a:r>
            <a:rPr lang="en-US" sz="1400" dirty="0">
              <a:hlinkClick xmlns:r="http://schemas.openxmlformats.org/officeDocument/2006/relationships" r:id="rId7"/>
            </a:rPr>
            <a:t>Prepare</a:t>
          </a:r>
          <a:r>
            <a:rPr lang="en-US" sz="1400" dirty="0"/>
            <a:t>, </a:t>
          </a:r>
          <a:r>
            <a:rPr lang="en-US" sz="1400" dirty="0">
              <a:hlinkClick xmlns:r="http://schemas.openxmlformats.org/officeDocument/2006/relationships" r:id="rId8"/>
            </a:rPr>
            <a:t>Connect</a:t>
          </a:r>
          <a:r>
            <a:rPr lang="en-US" sz="1400" dirty="0"/>
            <a:t>, </a:t>
          </a:r>
          <a:r>
            <a:rPr lang="en-US" sz="1400" dirty="0">
              <a:hlinkClick xmlns:r="http://schemas.openxmlformats.org/officeDocument/2006/relationships" r:id="rId9"/>
            </a:rPr>
            <a:t>Start</a:t>
          </a:r>
          <a:r>
            <a:rPr lang="en-US" sz="1400" dirty="0"/>
            <a:t> and </a:t>
          </a:r>
          <a:r>
            <a:rPr lang="en-US" sz="1400" dirty="0">
              <a:hlinkClick xmlns:r="http://schemas.openxmlformats.org/officeDocument/2006/relationships" r:id="rId10"/>
            </a:rPr>
            <a:t>Explore</a:t>
          </a:r>
          <a:endParaRPr lang="en-US" sz="1400" dirty="0"/>
        </a:p>
      </dgm:t>
    </dgm:pt>
    <dgm:pt modelId="{AAB35B0D-DF2E-4F49-BA20-552DA0804C84}" type="parTrans" cxnId="{55D0FD64-AA1B-4B85-97C9-5E4415599FA8}">
      <dgm:prSet/>
      <dgm:spPr/>
      <dgm:t>
        <a:bodyPr/>
        <a:lstStyle/>
        <a:p>
          <a:endParaRPr lang="en-US"/>
        </a:p>
      </dgm:t>
    </dgm:pt>
    <dgm:pt modelId="{5E7FBDDA-9200-4EB4-BADC-07B084F812EE}" type="sibTrans" cxnId="{55D0FD64-AA1B-4B85-97C9-5E4415599FA8}">
      <dgm:prSet/>
      <dgm:spPr/>
      <dgm:t>
        <a:bodyPr/>
        <a:lstStyle/>
        <a:p>
          <a:endParaRPr lang="en-US"/>
        </a:p>
      </dgm:t>
    </dgm:pt>
    <dgm:pt modelId="{35B9D170-FAED-40C4-ABF5-D9C8423DE1D6}">
      <dgm:prSet/>
      <dgm:spPr/>
      <dgm:t>
        <a:bodyPr/>
        <a:lstStyle/>
        <a:p>
          <a:r>
            <a:rPr lang="en-US" dirty="0"/>
            <a:t>Participate</a:t>
          </a:r>
        </a:p>
      </dgm:t>
    </dgm:pt>
    <dgm:pt modelId="{FC412FE8-82FB-4873-8CC1-70C5E10AE0A3}" type="parTrans" cxnId="{27561698-AEED-4B19-BEFC-FF0C5BEE6716}">
      <dgm:prSet/>
      <dgm:spPr/>
      <dgm:t>
        <a:bodyPr/>
        <a:lstStyle/>
        <a:p>
          <a:endParaRPr lang="en-CA"/>
        </a:p>
      </dgm:t>
    </dgm:pt>
    <dgm:pt modelId="{E4FDE50B-0BC9-4ED9-9603-A1DBFA558335}" type="sibTrans" cxnId="{27561698-AEED-4B19-BEFC-FF0C5BEE6716}">
      <dgm:prSet/>
      <dgm:spPr/>
      <dgm:t>
        <a:bodyPr/>
        <a:lstStyle/>
        <a:p>
          <a:endParaRPr lang="en-CA"/>
        </a:p>
      </dgm:t>
    </dgm:pt>
    <dgm:pt modelId="{466F6125-4518-4545-8DB8-C03E7D5B18C3}">
      <dgm:prSet custT="1"/>
      <dgm:spPr/>
      <dgm:t>
        <a:bodyPr/>
        <a:lstStyle/>
        <a:p>
          <a:r>
            <a:rPr lang="en-US" sz="1400" dirty="0">
              <a:hlinkClick xmlns:r="http://schemas.openxmlformats.org/officeDocument/2006/relationships" r:id="rId11"/>
            </a:rPr>
            <a:t>Consent to release information to a 3rd Party</a:t>
          </a:r>
          <a:endParaRPr lang="en-CA" sz="1400" dirty="0"/>
        </a:p>
      </dgm:t>
    </dgm:pt>
    <dgm:pt modelId="{8F0F2931-CB9E-4618-A1CE-92DAD9CFCF5A}" type="parTrans" cxnId="{268ACF41-8400-4FCE-9C39-ADD0680E323D}">
      <dgm:prSet/>
      <dgm:spPr/>
      <dgm:t>
        <a:bodyPr/>
        <a:lstStyle/>
        <a:p>
          <a:endParaRPr lang="en-CA"/>
        </a:p>
      </dgm:t>
    </dgm:pt>
    <dgm:pt modelId="{724C5879-98DE-4280-AD6F-1BF8AAEC80C9}" type="sibTrans" cxnId="{268ACF41-8400-4FCE-9C39-ADD0680E323D}">
      <dgm:prSet/>
      <dgm:spPr/>
      <dgm:t>
        <a:bodyPr/>
        <a:lstStyle/>
        <a:p>
          <a:endParaRPr lang="en-CA"/>
        </a:p>
      </dgm:t>
    </dgm:pt>
    <dgm:pt modelId="{ACAAE681-DD28-4C6E-B0CE-54DD6E9D63C0}" type="pres">
      <dgm:prSet presAssocID="{ED12CFA6-C3E3-49CF-A912-3F51133EDCFF}" presName="Name0" presStyleCnt="0">
        <dgm:presLayoutVars>
          <dgm:dir/>
          <dgm:animLvl val="lvl"/>
          <dgm:resizeHandles val="exact"/>
        </dgm:presLayoutVars>
      </dgm:prSet>
      <dgm:spPr/>
    </dgm:pt>
    <dgm:pt modelId="{2DF05D26-073D-472D-B43B-08CBF6D5998B}" type="pres">
      <dgm:prSet presAssocID="{3E0E061C-CC84-44A6-BC94-298C4E59AEA5}" presName="linNode" presStyleCnt="0"/>
      <dgm:spPr/>
    </dgm:pt>
    <dgm:pt modelId="{FA78ACAA-1FEF-4903-BE7C-398ADB96FED2}" type="pres">
      <dgm:prSet presAssocID="{3E0E061C-CC84-44A6-BC94-298C4E59AEA5}" presName="parentText" presStyleLbl="alignNode1" presStyleIdx="0" presStyleCnt="8">
        <dgm:presLayoutVars>
          <dgm:chMax val="1"/>
          <dgm:bulletEnabled/>
        </dgm:presLayoutVars>
      </dgm:prSet>
      <dgm:spPr/>
    </dgm:pt>
    <dgm:pt modelId="{B9DC4498-2D11-4FEB-AE68-1C871062C5D7}" type="pres">
      <dgm:prSet presAssocID="{3E0E061C-CC84-44A6-BC94-298C4E59AEA5}" presName="descendantText" presStyleLbl="alignAccFollowNode1" presStyleIdx="0" presStyleCnt="8">
        <dgm:presLayoutVars>
          <dgm:bulletEnabled/>
        </dgm:presLayoutVars>
      </dgm:prSet>
      <dgm:spPr/>
    </dgm:pt>
    <dgm:pt modelId="{B140A59B-C992-43C8-84B1-703C580242B8}" type="pres">
      <dgm:prSet presAssocID="{3EF29DAB-B149-4A96-8281-9D9C01214F1D}" presName="sp" presStyleCnt="0"/>
      <dgm:spPr/>
    </dgm:pt>
    <dgm:pt modelId="{67EE5102-899C-4AE5-B339-44F4A4BCF797}" type="pres">
      <dgm:prSet presAssocID="{F223E5CF-A35A-4644-9386-F7334C4E2025}" presName="linNode" presStyleCnt="0"/>
      <dgm:spPr/>
    </dgm:pt>
    <dgm:pt modelId="{AD3159BF-8602-4A06-B0D9-4C7978ABC529}" type="pres">
      <dgm:prSet presAssocID="{F223E5CF-A35A-4644-9386-F7334C4E2025}" presName="parentText" presStyleLbl="alignNode1" presStyleIdx="1" presStyleCnt="8">
        <dgm:presLayoutVars>
          <dgm:chMax val="1"/>
          <dgm:bulletEnabled/>
        </dgm:presLayoutVars>
      </dgm:prSet>
      <dgm:spPr/>
    </dgm:pt>
    <dgm:pt modelId="{68373B18-C80B-4597-8122-ECCCF7B07307}" type="pres">
      <dgm:prSet presAssocID="{F223E5CF-A35A-4644-9386-F7334C4E2025}" presName="descendantText" presStyleLbl="alignAccFollowNode1" presStyleIdx="1" presStyleCnt="8">
        <dgm:presLayoutVars>
          <dgm:bulletEnabled/>
        </dgm:presLayoutVars>
      </dgm:prSet>
      <dgm:spPr/>
    </dgm:pt>
    <dgm:pt modelId="{69AD70EC-C8E6-4D4F-A262-2F02ED432516}" type="pres">
      <dgm:prSet presAssocID="{11008A0E-0223-4331-A353-8CE0216CBB99}" presName="sp" presStyleCnt="0"/>
      <dgm:spPr/>
    </dgm:pt>
    <dgm:pt modelId="{EECA9416-8961-452C-9E82-0333E1146D60}" type="pres">
      <dgm:prSet presAssocID="{53927110-9680-4252-A07A-6C0C2F7BA9CE}" presName="linNode" presStyleCnt="0"/>
      <dgm:spPr/>
    </dgm:pt>
    <dgm:pt modelId="{C7969398-9200-47EB-A0F9-CBAE6B19D8DB}" type="pres">
      <dgm:prSet presAssocID="{53927110-9680-4252-A07A-6C0C2F7BA9CE}" presName="parentText" presStyleLbl="alignNode1" presStyleIdx="2" presStyleCnt="8">
        <dgm:presLayoutVars>
          <dgm:chMax val="1"/>
          <dgm:bulletEnabled/>
        </dgm:presLayoutVars>
      </dgm:prSet>
      <dgm:spPr/>
    </dgm:pt>
    <dgm:pt modelId="{9474D8A4-B4E6-48E0-B55A-9F7326B7ADFC}" type="pres">
      <dgm:prSet presAssocID="{53927110-9680-4252-A07A-6C0C2F7BA9CE}" presName="descendantText" presStyleLbl="alignAccFollowNode1" presStyleIdx="2" presStyleCnt="8">
        <dgm:presLayoutVars>
          <dgm:bulletEnabled/>
        </dgm:presLayoutVars>
      </dgm:prSet>
      <dgm:spPr/>
    </dgm:pt>
    <dgm:pt modelId="{5A253B6F-4B7F-438D-B76B-857B5B6424DF}" type="pres">
      <dgm:prSet presAssocID="{12D6F94E-5663-4F2E-A961-FE3731044339}" presName="sp" presStyleCnt="0"/>
      <dgm:spPr/>
    </dgm:pt>
    <dgm:pt modelId="{CABF81F8-AE76-44E9-8BEB-8D9A4DB79D29}" type="pres">
      <dgm:prSet presAssocID="{1050789F-DD77-4E66-BB12-CE7AD43773B9}" presName="linNode" presStyleCnt="0"/>
      <dgm:spPr/>
    </dgm:pt>
    <dgm:pt modelId="{B4157B1A-EBE5-44C7-8DE5-F7E100EE3BF4}" type="pres">
      <dgm:prSet presAssocID="{1050789F-DD77-4E66-BB12-CE7AD43773B9}" presName="parentText" presStyleLbl="alignNode1" presStyleIdx="3" presStyleCnt="8">
        <dgm:presLayoutVars>
          <dgm:chMax val="1"/>
          <dgm:bulletEnabled/>
        </dgm:presLayoutVars>
      </dgm:prSet>
      <dgm:spPr/>
    </dgm:pt>
    <dgm:pt modelId="{DF5BFBCC-901A-4CC9-9F18-A8474C77FF65}" type="pres">
      <dgm:prSet presAssocID="{1050789F-DD77-4E66-BB12-CE7AD43773B9}" presName="descendantText" presStyleLbl="alignAccFollowNode1" presStyleIdx="3" presStyleCnt="8">
        <dgm:presLayoutVars>
          <dgm:bulletEnabled/>
        </dgm:presLayoutVars>
      </dgm:prSet>
      <dgm:spPr/>
    </dgm:pt>
    <dgm:pt modelId="{6195E142-AC3B-45A0-820C-FEEF7700830F}" type="pres">
      <dgm:prSet presAssocID="{B1C288B2-7DBC-4BD8-B176-3BB02DA62FCA}" presName="sp" presStyleCnt="0"/>
      <dgm:spPr/>
    </dgm:pt>
    <dgm:pt modelId="{F36B11C0-B211-4978-BF9A-5903968E9F83}" type="pres">
      <dgm:prSet presAssocID="{31AE97F0-4595-4B21-ACC4-89D08DC2BB37}" presName="linNode" presStyleCnt="0"/>
      <dgm:spPr/>
    </dgm:pt>
    <dgm:pt modelId="{E8A915C1-B33C-4D61-AEC0-3EDC5D9929CE}" type="pres">
      <dgm:prSet presAssocID="{31AE97F0-4595-4B21-ACC4-89D08DC2BB37}" presName="parentText" presStyleLbl="alignNode1" presStyleIdx="4" presStyleCnt="8">
        <dgm:presLayoutVars>
          <dgm:chMax val="1"/>
          <dgm:bulletEnabled/>
        </dgm:presLayoutVars>
      </dgm:prSet>
      <dgm:spPr/>
    </dgm:pt>
    <dgm:pt modelId="{14EC6131-ADBC-455F-B2BE-9429A3EC3F47}" type="pres">
      <dgm:prSet presAssocID="{31AE97F0-4595-4B21-ACC4-89D08DC2BB37}" presName="descendantText" presStyleLbl="alignAccFollowNode1" presStyleIdx="4" presStyleCnt="8">
        <dgm:presLayoutVars>
          <dgm:bulletEnabled/>
        </dgm:presLayoutVars>
      </dgm:prSet>
      <dgm:spPr/>
    </dgm:pt>
    <dgm:pt modelId="{A61EF313-3F66-4A2F-AE9A-09B91FA4D403}" type="pres">
      <dgm:prSet presAssocID="{A821DD04-90E5-4712-A895-708E865F4F32}" presName="sp" presStyleCnt="0"/>
      <dgm:spPr/>
    </dgm:pt>
    <dgm:pt modelId="{7AE2244D-10BC-4F54-823A-DDA56F9EFB93}" type="pres">
      <dgm:prSet presAssocID="{98B909B4-31FB-4577-AA1E-A39C550747CD}" presName="linNode" presStyleCnt="0"/>
      <dgm:spPr/>
    </dgm:pt>
    <dgm:pt modelId="{973EDFF6-D516-4943-8A50-B7AF0E5C0132}" type="pres">
      <dgm:prSet presAssocID="{98B909B4-31FB-4577-AA1E-A39C550747CD}" presName="parentText" presStyleLbl="alignNode1" presStyleIdx="5" presStyleCnt="8">
        <dgm:presLayoutVars>
          <dgm:chMax val="1"/>
          <dgm:bulletEnabled/>
        </dgm:presLayoutVars>
      </dgm:prSet>
      <dgm:spPr/>
    </dgm:pt>
    <dgm:pt modelId="{00C71EF0-4E12-42D5-A4FA-1AA9FA256541}" type="pres">
      <dgm:prSet presAssocID="{98B909B4-31FB-4577-AA1E-A39C550747CD}" presName="descendantText" presStyleLbl="alignAccFollowNode1" presStyleIdx="5" presStyleCnt="8">
        <dgm:presLayoutVars>
          <dgm:bulletEnabled/>
        </dgm:presLayoutVars>
      </dgm:prSet>
      <dgm:spPr/>
    </dgm:pt>
    <dgm:pt modelId="{FB59FE13-74E8-4FB6-8691-904A74F1C166}" type="pres">
      <dgm:prSet presAssocID="{3AF45CED-F81E-4D27-83B1-3059FA8E2099}" presName="sp" presStyleCnt="0"/>
      <dgm:spPr/>
    </dgm:pt>
    <dgm:pt modelId="{7A75B999-598C-4E08-83BE-F4C2B4F78E7B}" type="pres">
      <dgm:prSet presAssocID="{819A67F8-4E37-487E-A249-122A094F662C}" presName="linNode" presStyleCnt="0"/>
      <dgm:spPr/>
    </dgm:pt>
    <dgm:pt modelId="{401746AA-EC09-4D69-B379-29EFF6B28AB5}" type="pres">
      <dgm:prSet presAssocID="{819A67F8-4E37-487E-A249-122A094F662C}" presName="parentText" presStyleLbl="alignNode1" presStyleIdx="6" presStyleCnt="8">
        <dgm:presLayoutVars>
          <dgm:chMax val="1"/>
          <dgm:bulletEnabled/>
        </dgm:presLayoutVars>
      </dgm:prSet>
      <dgm:spPr/>
    </dgm:pt>
    <dgm:pt modelId="{29AB90AB-9366-4E2C-839E-BBF17CB6183B}" type="pres">
      <dgm:prSet presAssocID="{819A67F8-4E37-487E-A249-122A094F662C}" presName="descendantText" presStyleLbl="alignAccFollowNode1" presStyleIdx="6" presStyleCnt="8" custLinFactNeighborY="47">
        <dgm:presLayoutVars>
          <dgm:bulletEnabled/>
        </dgm:presLayoutVars>
      </dgm:prSet>
      <dgm:spPr/>
    </dgm:pt>
    <dgm:pt modelId="{92FA565D-6269-4D67-9CE9-2C7EEDBAE68F}" type="pres">
      <dgm:prSet presAssocID="{934A6C82-47F0-45F8-9F2B-45B00620BB5B}" presName="sp" presStyleCnt="0"/>
      <dgm:spPr/>
    </dgm:pt>
    <dgm:pt modelId="{24BB7EF4-B3DF-41E0-A2E9-819EEF7FA79B}" type="pres">
      <dgm:prSet presAssocID="{35B9D170-FAED-40C4-ABF5-D9C8423DE1D6}" presName="linNode" presStyleCnt="0"/>
      <dgm:spPr/>
    </dgm:pt>
    <dgm:pt modelId="{5E6B86F1-B8E0-4509-9545-E1975EDCD734}" type="pres">
      <dgm:prSet presAssocID="{35B9D170-FAED-40C4-ABF5-D9C8423DE1D6}" presName="parentText" presStyleLbl="alignNode1" presStyleIdx="7" presStyleCnt="8">
        <dgm:presLayoutVars>
          <dgm:chMax val="1"/>
          <dgm:bulletEnabled/>
        </dgm:presLayoutVars>
      </dgm:prSet>
      <dgm:spPr/>
    </dgm:pt>
    <dgm:pt modelId="{F56214BB-6057-4C87-A4E4-EB193E850897}" type="pres">
      <dgm:prSet presAssocID="{35B9D170-FAED-40C4-ABF5-D9C8423DE1D6}" presName="descendantText" presStyleLbl="alignAccFollowNode1" presStyleIdx="7" presStyleCnt="8">
        <dgm:presLayoutVars>
          <dgm:bulletEnabled/>
        </dgm:presLayoutVars>
      </dgm:prSet>
      <dgm:spPr/>
    </dgm:pt>
  </dgm:ptLst>
  <dgm:cxnLst>
    <dgm:cxn modelId="{D8D9EB03-5720-4375-B962-089A2C452C6D}" srcId="{ED12CFA6-C3E3-49CF-A912-3F51133EDCFF}" destId="{98B909B4-31FB-4577-AA1E-A39C550747CD}" srcOrd="5" destOrd="0" parTransId="{D2E72799-FFDF-44C2-AACD-991BDDB0894B}" sibTransId="{3AF45CED-F81E-4D27-83B1-3059FA8E2099}"/>
    <dgm:cxn modelId="{1B6AE804-568D-4FF6-9906-4E64BEC96DA2}" type="presOf" srcId="{536594D1-1CDF-4C66-A98F-8A8EC5040AE9}" destId="{DF5BFBCC-901A-4CC9-9F18-A8474C77FF65}" srcOrd="0" destOrd="0" presId="urn:microsoft.com/office/officeart/2016/7/layout/VerticalSolidActionList"/>
    <dgm:cxn modelId="{D55C5C08-F604-4B83-96C8-A1733AB3AD96}" type="presOf" srcId="{466F6125-4518-4545-8DB8-C03E7D5B18C3}" destId="{29AB90AB-9366-4E2C-839E-BBF17CB6183B}" srcOrd="0" destOrd="0" presId="urn:microsoft.com/office/officeart/2016/7/layout/VerticalSolidActionList"/>
    <dgm:cxn modelId="{F919170E-BC47-46BA-AE62-4EF0428B5B1F}" srcId="{31AE97F0-4595-4B21-ACC4-89D08DC2BB37}" destId="{751A41EA-432F-4BFE-A95F-B595F42B873F}" srcOrd="0" destOrd="0" parTransId="{1BB7F7C3-6B95-44F8-A80A-F0145CF61EB9}" sibTransId="{E3A54E7A-136A-400F-B11D-5E27A294D80C}"/>
    <dgm:cxn modelId="{7432071D-A9BE-4EFC-9C9A-B69E6307D9D4}" type="presOf" srcId="{35B9D170-FAED-40C4-ABF5-D9C8423DE1D6}" destId="{5E6B86F1-B8E0-4509-9545-E1975EDCD734}" srcOrd="0" destOrd="0" presId="urn:microsoft.com/office/officeart/2016/7/layout/VerticalSolidActionList"/>
    <dgm:cxn modelId="{1B6C841F-8983-47F5-B3C2-9EB2F5E461A5}" type="presOf" srcId="{DE6E02A3-EE69-48FA-9FDC-607B5813DA59}" destId="{00C71EF0-4E12-42D5-A4FA-1AA9FA256541}" srcOrd="0" destOrd="0" presId="urn:microsoft.com/office/officeart/2016/7/layout/VerticalSolidActionList"/>
    <dgm:cxn modelId="{C20F9924-EF8A-4DB8-857E-7A719663083E}" type="presOf" srcId="{819A67F8-4E37-487E-A249-122A094F662C}" destId="{401746AA-EC09-4D69-B379-29EFF6B28AB5}" srcOrd="0" destOrd="0" presId="urn:microsoft.com/office/officeart/2016/7/layout/VerticalSolidActionList"/>
    <dgm:cxn modelId="{71F5CC2E-2446-444F-95B3-0EE47DC4AFD3}" srcId="{F223E5CF-A35A-4644-9386-F7334C4E2025}" destId="{D6EEEF82-198A-4BC5-A06B-0DB63D21F835}" srcOrd="0" destOrd="0" parTransId="{F027C747-9B51-42C8-93D2-3288BF543879}" sibTransId="{B8B29364-8CB4-4422-A14F-968B1E58EEB3}"/>
    <dgm:cxn modelId="{447E7131-8DF1-41FE-B6A1-D3A595573787}" type="presOf" srcId="{1050789F-DD77-4E66-BB12-CE7AD43773B9}" destId="{B4157B1A-EBE5-44C7-8DE5-F7E100EE3BF4}" srcOrd="0" destOrd="0" presId="urn:microsoft.com/office/officeart/2016/7/layout/VerticalSolidActionList"/>
    <dgm:cxn modelId="{8E00653D-1DB2-49A7-B172-65A3F33C6C32}" type="presOf" srcId="{D6EEEF82-198A-4BC5-A06B-0DB63D21F835}" destId="{68373B18-C80B-4597-8122-ECCCF7B07307}" srcOrd="0" destOrd="0" presId="urn:microsoft.com/office/officeart/2016/7/layout/VerticalSolidActionList"/>
    <dgm:cxn modelId="{BA41BB5C-B1E6-417D-B654-8D3BC7E99B9E}" type="presOf" srcId="{31AE97F0-4595-4B21-ACC4-89D08DC2BB37}" destId="{E8A915C1-B33C-4D61-AEC0-3EDC5D9929CE}" srcOrd="0" destOrd="0" presId="urn:microsoft.com/office/officeart/2016/7/layout/VerticalSolidActionList"/>
    <dgm:cxn modelId="{268ACF41-8400-4FCE-9C39-ADD0680E323D}" srcId="{819A67F8-4E37-487E-A249-122A094F662C}" destId="{466F6125-4518-4545-8DB8-C03E7D5B18C3}" srcOrd="0" destOrd="0" parTransId="{8F0F2931-CB9E-4618-A1CE-92DAD9CFCF5A}" sibTransId="{724C5879-98DE-4280-AD6F-1BF8AAEC80C9}"/>
    <dgm:cxn modelId="{4104D141-4F33-434A-9AF0-E3A2908F9A7F}" type="presOf" srcId="{9B7A64E8-A9D1-467A-848C-148B9E10D5B3}" destId="{F56214BB-6057-4C87-A4E4-EB193E850897}" srcOrd="0" destOrd="0" presId="urn:microsoft.com/office/officeart/2016/7/layout/VerticalSolidActionList"/>
    <dgm:cxn modelId="{55D0FD64-AA1B-4B85-97C9-5E4415599FA8}" srcId="{35B9D170-FAED-40C4-ABF5-D9C8423DE1D6}" destId="{9B7A64E8-A9D1-467A-848C-148B9E10D5B3}" srcOrd="0" destOrd="0" parTransId="{AAB35B0D-DF2E-4F49-BA20-552DA0804C84}" sibTransId="{5E7FBDDA-9200-4EB4-BADC-07B084F812EE}"/>
    <dgm:cxn modelId="{7E44C04A-3F8D-4B2E-B8DA-BD37045A8430}" type="presOf" srcId="{ED12CFA6-C3E3-49CF-A912-3F51133EDCFF}" destId="{ACAAE681-DD28-4C6E-B0CE-54DD6E9D63C0}" srcOrd="0" destOrd="0" presId="urn:microsoft.com/office/officeart/2016/7/layout/VerticalSolidActionList"/>
    <dgm:cxn modelId="{661AD64E-8E57-460D-BAFF-FE2571DD0562}" type="presOf" srcId="{751A41EA-432F-4BFE-A95F-B595F42B873F}" destId="{14EC6131-ADBC-455F-B2BE-9429A3EC3F47}" srcOrd="0" destOrd="0" presId="urn:microsoft.com/office/officeart/2016/7/layout/VerticalSolidActionList"/>
    <dgm:cxn modelId="{F45F9057-05B9-4BA8-A504-1EB43E0B4E15}" srcId="{ED12CFA6-C3E3-49CF-A912-3F51133EDCFF}" destId="{53927110-9680-4252-A07A-6C0C2F7BA9CE}" srcOrd="2" destOrd="0" parTransId="{72648F65-0E5C-4B7F-92E3-CD8593846273}" sibTransId="{12D6F94E-5663-4F2E-A961-FE3731044339}"/>
    <dgm:cxn modelId="{F367367D-1E50-4453-8484-8ECD2105B3D8}" srcId="{98B909B4-31FB-4577-AA1E-A39C550747CD}" destId="{DE6E02A3-EE69-48FA-9FDC-607B5813DA59}" srcOrd="0" destOrd="0" parTransId="{60825B92-464C-4BFA-BD03-63F8C38E4A01}" sibTransId="{80CCB3D5-CA23-48F5-9A4D-8C9B8EC5D430}"/>
    <dgm:cxn modelId="{7FC9CA7E-BEC8-46DF-BEBF-BCB99AD3B22B}" srcId="{3E0E061C-CC84-44A6-BC94-298C4E59AEA5}" destId="{D9FA5AD1-1E5E-4F68-9F10-B97FFF993C4B}" srcOrd="0" destOrd="0" parTransId="{5461C114-1117-480A-962B-E29EF425D7CE}" sibTransId="{47DAC457-115D-42A9-94C7-BFB47CEF7836}"/>
    <dgm:cxn modelId="{AA7A4D81-7DB2-4B02-AA4A-799C9A78C48E}" type="presOf" srcId="{071DA872-1BCD-4438-ABE6-ED11A89BAAFA}" destId="{9474D8A4-B4E6-48E0-B55A-9F7326B7ADFC}" srcOrd="0" destOrd="0" presId="urn:microsoft.com/office/officeart/2016/7/layout/VerticalSolidActionList"/>
    <dgm:cxn modelId="{C4BEEB81-36A7-4F59-ADC2-A98091E28086}" srcId="{ED12CFA6-C3E3-49CF-A912-3F51133EDCFF}" destId="{31AE97F0-4595-4B21-ACC4-89D08DC2BB37}" srcOrd="4" destOrd="0" parTransId="{35182747-696C-4624-9A64-38BD61731B74}" sibTransId="{A821DD04-90E5-4712-A895-708E865F4F32}"/>
    <dgm:cxn modelId="{5DB82F8F-3A2B-4279-9502-0747CDDF9B29}" type="presOf" srcId="{98B909B4-31FB-4577-AA1E-A39C550747CD}" destId="{973EDFF6-D516-4943-8A50-B7AF0E5C0132}" srcOrd="0" destOrd="0" presId="urn:microsoft.com/office/officeart/2016/7/layout/VerticalSolidActionList"/>
    <dgm:cxn modelId="{483D2E94-1B51-47CB-85A2-8DBEFAC81AE1}" srcId="{ED12CFA6-C3E3-49CF-A912-3F51133EDCFF}" destId="{F223E5CF-A35A-4644-9386-F7334C4E2025}" srcOrd="1" destOrd="0" parTransId="{69B80169-5447-4F92-87DE-32D825F99178}" sibTransId="{11008A0E-0223-4331-A353-8CE0216CBB99}"/>
    <dgm:cxn modelId="{27561698-AEED-4B19-BEFC-FF0C5BEE6716}" srcId="{ED12CFA6-C3E3-49CF-A912-3F51133EDCFF}" destId="{35B9D170-FAED-40C4-ABF5-D9C8423DE1D6}" srcOrd="7" destOrd="0" parTransId="{FC412FE8-82FB-4873-8CC1-70C5E10AE0A3}" sibTransId="{E4FDE50B-0BC9-4ED9-9603-A1DBFA558335}"/>
    <dgm:cxn modelId="{DED82F9A-C9FA-4AA2-A396-F02461575B4B}" type="presOf" srcId="{F223E5CF-A35A-4644-9386-F7334C4E2025}" destId="{AD3159BF-8602-4A06-B0D9-4C7978ABC529}" srcOrd="0" destOrd="0" presId="urn:microsoft.com/office/officeart/2016/7/layout/VerticalSolidActionList"/>
    <dgm:cxn modelId="{AA0709AD-8C9A-4C7D-B53F-07A0CFB97FB4}" srcId="{ED12CFA6-C3E3-49CF-A912-3F51133EDCFF}" destId="{1050789F-DD77-4E66-BB12-CE7AD43773B9}" srcOrd="3" destOrd="0" parTransId="{F8DF977C-A690-43FB-AC90-DF9969DBB487}" sibTransId="{B1C288B2-7DBC-4BD8-B176-3BB02DA62FCA}"/>
    <dgm:cxn modelId="{614197B8-03D5-4AB1-82C3-1A618405DDEB}" type="presOf" srcId="{D9FA5AD1-1E5E-4F68-9F10-B97FFF993C4B}" destId="{B9DC4498-2D11-4FEB-AE68-1C871062C5D7}" srcOrd="0" destOrd="0" presId="urn:microsoft.com/office/officeart/2016/7/layout/VerticalSolidActionList"/>
    <dgm:cxn modelId="{18D1F5CE-E99D-49E1-80B6-5F1C4DF3F945}" srcId="{1050789F-DD77-4E66-BB12-CE7AD43773B9}" destId="{536594D1-1CDF-4C66-A98F-8A8EC5040AE9}" srcOrd="0" destOrd="0" parTransId="{1850C250-EA77-4164-8E8A-9F4F1900B6DA}" sibTransId="{B203F497-B5D9-4FC4-A9B1-68B3F668DCB1}"/>
    <dgm:cxn modelId="{612FE4DC-02BB-4584-A766-2618F25819B5}" srcId="{ED12CFA6-C3E3-49CF-A912-3F51133EDCFF}" destId="{3E0E061C-CC84-44A6-BC94-298C4E59AEA5}" srcOrd="0" destOrd="0" parTransId="{39D331F2-764C-42FC-A78F-6E53BF92A37D}" sibTransId="{3EF29DAB-B149-4A96-8281-9D9C01214F1D}"/>
    <dgm:cxn modelId="{3D3DE7E9-2B2F-4263-A9C9-63221DFA74DC}" srcId="{53927110-9680-4252-A07A-6C0C2F7BA9CE}" destId="{071DA872-1BCD-4438-ABE6-ED11A89BAAFA}" srcOrd="0" destOrd="0" parTransId="{74164D40-D7DB-499C-BD0D-138D4A43F095}" sibTransId="{06C692A0-B458-4FF8-9888-D7B70D7396E6}"/>
    <dgm:cxn modelId="{086E18ED-07DD-45A8-9AFA-050963D4E309}" type="presOf" srcId="{3E0E061C-CC84-44A6-BC94-298C4E59AEA5}" destId="{FA78ACAA-1FEF-4903-BE7C-398ADB96FED2}" srcOrd="0" destOrd="0" presId="urn:microsoft.com/office/officeart/2016/7/layout/VerticalSolidActionList"/>
    <dgm:cxn modelId="{D6D6FEFB-4E02-47B0-B447-A477FEC25F16}" srcId="{ED12CFA6-C3E3-49CF-A912-3F51133EDCFF}" destId="{819A67F8-4E37-487E-A249-122A094F662C}" srcOrd="6" destOrd="0" parTransId="{89493D67-C491-4012-8921-C296784BBC69}" sibTransId="{934A6C82-47F0-45F8-9F2B-45B00620BB5B}"/>
    <dgm:cxn modelId="{6E856BFE-E502-485A-BC32-669FACEE8B1F}" type="presOf" srcId="{53927110-9680-4252-A07A-6C0C2F7BA9CE}" destId="{C7969398-9200-47EB-A0F9-CBAE6B19D8DB}" srcOrd="0" destOrd="0" presId="urn:microsoft.com/office/officeart/2016/7/layout/VerticalSolidActionList"/>
    <dgm:cxn modelId="{11097A94-2CD2-4111-9ECB-7D7944562736}" type="presParOf" srcId="{ACAAE681-DD28-4C6E-B0CE-54DD6E9D63C0}" destId="{2DF05D26-073D-472D-B43B-08CBF6D5998B}" srcOrd="0" destOrd="0" presId="urn:microsoft.com/office/officeart/2016/7/layout/VerticalSolidActionList"/>
    <dgm:cxn modelId="{2215C82D-B596-4E1A-AA00-C8AB8B317A4E}" type="presParOf" srcId="{2DF05D26-073D-472D-B43B-08CBF6D5998B}" destId="{FA78ACAA-1FEF-4903-BE7C-398ADB96FED2}" srcOrd="0" destOrd="0" presId="urn:microsoft.com/office/officeart/2016/7/layout/VerticalSolidActionList"/>
    <dgm:cxn modelId="{2C0488CC-C55D-49E9-9160-1A21CFEBA1F2}" type="presParOf" srcId="{2DF05D26-073D-472D-B43B-08CBF6D5998B}" destId="{B9DC4498-2D11-4FEB-AE68-1C871062C5D7}" srcOrd="1" destOrd="0" presId="urn:microsoft.com/office/officeart/2016/7/layout/VerticalSolidActionList"/>
    <dgm:cxn modelId="{2A210F74-A038-4EBC-B78C-0AF9CB693046}" type="presParOf" srcId="{ACAAE681-DD28-4C6E-B0CE-54DD6E9D63C0}" destId="{B140A59B-C992-43C8-84B1-703C580242B8}" srcOrd="1" destOrd="0" presId="urn:microsoft.com/office/officeart/2016/7/layout/VerticalSolidActionList"/>
    <dgm:cxn modelId="{23514B80-52CB-40FF-9525-679DE5152E84}" type="presParOf" srcId="{ACAAE681-DD28-4C6E-B0CE-54DD6E9D63C0}" destId="{67EE5102-899C-4AE5-B339-44F4A4BCF797}" srcOrd="2" destOrd="0" presId="urn:microsoft.com/office/officeart/2016/7/layout/VerticalSolidActionList"/>
    <dgm:cxn modelId="{69025BF8-9154-45A7-8043-CE2F49EF938D}" type="presParOf" srcId="{67EE5102-899C-4AE5-B339-44F4A4BCF797}" destId="{AD3159BF-8602-4A06-B0D9-4C7978ABC529}" srcOrd="0" destOrd="0" presId="urn:microsoft.com/office/officeart/2016/7/layout/VerticalSolidActionList"/>
    <dgm:cxn modelId="{B874857D-EB7B-4A12-A76D-01513C7E821E}" type="presParOf" srcId="{67EE5102-899C-4AE5-B339-44F4A4BCF797}" destId="{68373B18-C80B-4597-8122-ECCCF7B07307}" srcOrd="1" destOrd="0" presId="urn:microsoft.com/office/officeart/2016/7/layout/VerticalSolidActionList"/>
    <dgm:cxn modelId="{1245B223-D244-47DB-9E2F-27915DC9CCAE}" type="presParOf" srcId="{ACAAE681-DD28-4C6E-B0CE-54DD6E9D63C0}" destId="{69AD70EC-C8E6-4D4F-A262-2F02ED432516}" srcOrd="3" destOrd="0" presId="urn:microsoft.com/office/officeart/2016/7/layout/VerticalSolidActionList"/>
    <dgm:cxn modelId="{73133E37-3F93-40C3-B55E-A2F66BD1669B}" type="presParOf" srcId="{ACAAE681-DD28-4C6E-B0CE-54DD6E9D63C0}" destId="{EECA9416-8961-452C-9E82-0333E1146D60}" srcOrd="4" destOrd="0" presId="urn:microsoft.com/office/officeart/2016/7/layout/VerticalSolidActionList"/>
    <dgm:cxn modelId="{CA0C9610-7DE8-4B10-99DD-FE026E651258}" type="presParOf" srcId="{EECA9416-8961-452C-9E82-0333E1146D60}" destId="{C7969398-9200-47EB-A0F9-CBAE6B19D8DB}" srcOrd="0" destOrd="0" presId="urn:microsoft.com/office/officeart/2016/7/layout/VerticalSolidActionList"/>
    <dgm:cxn modelId="{0CEF4FE7-DFD8-48B8-B965-47FD457667FA}" type="presParOf" srcId="{EECA9416-8961-452C-9E82-0333E1146D60}" destId="{9474D8A4-B4E6-48E0-B55A-9F7326B7ADFC}" srcOrd="1" destOrd="0" presId="urn:microsoft.com/office/officeart/2016/7/layout/VerticalSolidActionList"/>
    <dgm:cxn modelId="{7F43B022-A361-427E-A52B-804B6374F228}" type="presParOf" srcId="{ACAAE681-DD28-4C6E-B0CE-54DD6E9D63C0}" destId="{5A253B6F-4B7F-438D-B76B-857B5B6424DF}" srcOrd="5" destOrd="0" presId="urn:microsoft.com/office/officeart/2016/7/layout/VerticalSolidActionList"/>
    <dgm:cxn modelId="{4BDC3053-48DF-4F1C-9B41-3766158116DF}" type="presParOf" srcId="{ACAAE681-DD28-4C6E-B0CE-54DD6E9D63C0}" destId="{CABF81F8-AE76-44E9-8BEB-8D9A4DB79D29}" srcOrd="6" destOrd="0" presId="urn:microsoft.com/office/officeart/2016/7/layout/VerticalSolidActionList"/>
    <dgm:cxn modelId="{F3150B4D-4EC8-448C-8260-97C885243B3A}" type="presParOf" srcId="{CABF81F8-AE76-44E9-8BEB-8D9A4DB79D29}" destId="{B4157B1A-EBE5-44C7-8DE5-F7E100EE3BF4}" srcOrd="0" destOrd="0" presId="urn:microsoft.com/office/officeart/2016/7/layout/VerticalSolidActionList"/>
    <dgm:cxn modelId="{AD72E0E0-78D1-4A26-ABED-5163643E1341}" type="presParOf" srcId="{CABF81F8-AE76-44E9-8BEB-8D9A4DB79D29}" destId="{DF5BFBCC-901A-4CC9-9F18-A8474C77FF65}" srcOrd="1" destOrd="0" presId="urn:microsoft.com/office/officeart/2016/7/layout/VerticalSolidActionList"/>
    <dgm:cxn modelId="{864447EB-A65F-405D-87B8-50202C51308E}" type="presParOf" srcId="{ACAAE681-DD28-4C6E-B0CE-54DD6E9D63C0}" destId="{6195E142-AC3B-45A0-820C-FEEF7700830F}" srcOrd="7" destOrd="0" presId="urn:microsoft.com/office/officeart/2016/7/layout/VerticalSolidActionList"/>
    <dgm:cxn modelId="{22556B98-2F78-4FDC-97B1-D81BF476ACF0}" type="presParOf" srcId="{ACAAE681-DD28-4C6E-B0CE-54DD6E9D63C0}" destId="{F36B11C0-B211-4978-BF9A-5903968E9F83}" srcOrd="8" destOrd="0" presId="urn:microsoft.com/office/officeart/2016/7/layout/VerticalSolidActionList"/>
    <dgm:cxn modelId="{2301409A-3808-4EAB-AD9D-35AE0D5C18B6}" type="presParOf" srcId="{F36B11C0-B211-4978-BF9A-5903968E9F83}" destId="{E8A915C1-B33C-4D61-AEC0-3EDC5D9929CE}" srcOrd="0" destOrd="0" presId="urn:microsoft.com/office/officeart/2016/7/layout/VerticalSolidActionList"/>
    <dgm:cxn modelId="{541C4B30-37B3-4862-A2F3-97ECEAA90A32}" type="presParOf" srcId="{F36B11C0-B211-4978-BF9A-5903968E9F83}" destId="{14EC6131-ADBC-455F-B2BE-9429A3EC3F47}" srcOrd="1" destOrd="0" presId="urn:microsoft.com/office/officeart/2016/7/layout/VerticalSolidActionList"/>
    <dgm:cxn modelId="{DC5E14E0-8C32-4B6F-9C34-AFF9CA4B72C0}" type="presParOf" srcId="{ACAAE681-DD28-4C6E-B0CE-54DD6E9D63C0}" destId="{A61EF313-3F66-4A2F-AE9A-09B91FA4D403}" srcOrd="9" destOrd="0" presId="urn:microsoft.com/office/officeart/2016/7/layout/VerticalSolidActionList"/>
    <dgm:cxn modelId="{A532DD2A-E4DD-4E2D-8B49-BD4F93AF4F30}" type="presParOf" srcId="{ACAAE681-DD28-4C6E-B0CE-54DD6E9D63C0}" destId="{7AE2244D-10BC-4F54-823A-DDA56F9EFB93}" srcOrd="10" destOrd="0" presId="urn:microsoft.com/office/officeart/2016/7/layout/VerticalSolidActionList"/>
    <dgm:cxn modelId="{60470DC0-D9B5-48B9-A51E-DD227E30F2A6}" type="presParOf" srcId="{7AE2244D-10BC-4F54-823A-DDA56F9EFB93}" destId="{973EDFF6-D516-4943-8A50-B7AF0E5C0132}" srcOrd="0" destOrd="0" presId="urn:microsoft.com/office/officeart/2016/7/layout/VerticalSolidActionList"/>
    <dgm:cxn modelId="{F1026122-6E31-468D-964E-3DEB4196B36F}" type="presParOf" srcId="{7AE2244D-10BC-4F54-823A-DDA56F9EFB93}" destId="{00C71EF0-4E12-42D5-A4FA-1AA9FA256541}" srcOrd="1" destOrd="0" presId="urn:microsoft.com/office/officeart/2016/7/layout/VerticalSolidActionList"/>
    <dgm:cxn modelId="{58B726F3-D3E4-4C2C-8340-1A334A591584}" type="presParOf" srcId="{ACAAE681-DD28-4C6E-B0CE-54DD6E9D63C0}" destId="{FB59FE13-74E8-4FB6-8691-904A74F1C166}" srcOrd="11" destOrd="0" presId="urn:microsoft.com/office/officeart/2016/7/layout/VerticalSolidActionList"/>
    <dgm:cxn modelId="{246B1369-8C06-4EF1-9B1A-E62AF6AC119B}" type="presParOf" srcId="{ACAAE681-DD28-4C6E-B0CE-54DD6E9D63C0}" destId="{7A75B999-598C-4E08-83BE-F4C2B4F78E7B}" srcOrd="12" destOrd="0" presId="urn:microsoft.com/office/officeart/2016/7/layout/VerticalSolidActionList"/>
    <dgm:cxn modelId="{DA6BB035-9D17-43C4-9530-AA4347DD9562}" type="presParOf" srcId="{7A75B999-598C-4E08-83BE-F4C2B4F78E7B}" destId="{401746AA-EC09-4D69-B379-29EFF6B28AB5}" srcOrd="0" destOrd="0" presId="urn:microsoft.com/office/officeart/2016/7/layout/VerticalSolidActionList"/>
    <dgm:cxn modelId="{EABE5D64-53B4-4CF5-9997-526E5D79C446}" type="presParOf" srcId="{7A75B999-598C-4E08-83BE-F4C2B4F78E7B}" destId="{29AB90AB-9366-4E2C-839E-BBF17CB6183B}" srcOrd="1" destOrd="0" presId="urn:microsoft.com/office/officeart/2016/7/layout/VerticalSolidActionList"/>
    <dgm:cxn modelId="{F8500A47-D508-4C19-86F0-45C4982594DC}" type="presParOf" srcId="{ACAAE681-DD28-4C6E-B0CE-54DD6E9D63C0}" destId="{92FA565D-6269-4D67-9CE9-2C7EEDBAE68F}" srcOrd="13" destOrd="0" presId="urn:microsoft.com/office/officeart/2016/7/layout/VerticalSolidActionList"/>
    <dgm:cxn modelId="{7021E4E6-E65B-4D2E-8991-59CCAC4EE897}" type="presParOf" srcId="{ACAAE681-DD28-4C6E-B0CE-54DD6E9D63C0}" destId="{24BB7EF4-B3DF-41E0-A2E9-819EEF7FA79B}" srcOrd="14" destOrd="0" presId="urn:microsoft.com/office/officeart/2016/7/layout/VerticalSolidActionList"/>
    <dgm:cxn modelId="{7BD5F088-D89E-4F69-BBE8-885C198EC9A3}" type="presParOf" srcId="{24BB7EF4-B3DF-41E0-A2E9-819EEF7FA79B}" destId="{5E6B86F1-B8E0-4509-9545-E1975EDCD734}" srcOrd="0" destOrd="0" presId="urn:microsoft.com/office/officeart/2016/7/layout/VerticalSolidActionList"/>
    <dgm:cxn modelId="{7CC4B0B6-BEA4-4D0A-87E2-AA11B7339EE4}" type="presParOf" srcId="{24BB7EF4-B3DF-41E0-A2E9-819EEF7FA79B}" destId="{F56214BB-6057-4C87-A4E4-EB193E850897}"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9C821-239D-4AE2-A1F0-7AD5CA2D0D1B}">
      <dsp:nvSpPr>
        <dsp:cNvPr id="0" name=""/>
        <dsp:cNvSpPr/>
      </dsp:nvSpPr>
      <dsp:spPr>
        <a:xfrm>
          <a:off x="1925" y="101911"/>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a:t>University transfer (you are coming from another post-secondary school)</a:t>
          </a:r>
          <a:endParaRPr lang="en-US" sz="1700" kern="1200"/>
        </a:p>
      </dsp:txBody>
      <dsp:txXfrm>
        <a:off x="34333" y="134319"/>
        <a:ext cx="2148183" cy="1041683"/>
      </dsp:txXfrm>
    </dsp:sp>
    <dsp:sp modelId="{883E0DA8-1D6D-4FD0-93B4-5975099B975F}">
      <dsp:nvSpPr>
        <dsp:cNvPr id="0" name=""/>
        <dsp:cNvSpPr/>
      </dsp:nvSpPr>
      <dsp:spPr>
        <a:xfrm>
          <a:off x="223225" y="1208411"/>
          <a:ext cx="221299" cy="1658820"/>
        </a:xfrm>
        <a:custGeom>
          <a:avLst/>
          <a:gdLst/>
          <a:ahLst/>
          <a:cxnLst/>
          <a:rect l="0" t="0" r="0" b="0"/>
          <a:pathLst>
            <a:path>
              <a:moveTo>
                <a:pt x="0" y="0"/>
              </a:moveTo>
              <a:lnTo>
                <a:pt x="0" y="1658820"/>
              </a:lnTo>
              <a:lnTo>
                <a:pt x="221299" y="16588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FB6ABE-9ED8-4D99-A899-F0A0E34AA48B}">
      <dsp:nvSpPr>
        <dsp:cNvPr id="0" name=""/>
        <dsp:cNvSpPr/>
      </dsp:nvSpPr>
      <dsp:spPr>
        <a:xfrm>
          <a:off x="444525" y="1485036"/>
          <a:ext cx="1770399" cy="27643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t" anchorCtr="0">
          <a:noAutofit/>
        </a:bodyPr>
        <a:lstStyle/>
        <a:p>
          <a:pPr marL="0" lvl="0" indent="0" algn="l" defTabSz="577850">
            <a:lnSpc>
              <a:spcPct val="90000"/>
            </a:lnSpc>
            <a:spcBef>
              <a:spcPct val="0"/>
            </a:spcBef>
            <a:spcAft>
              <a:spcPct val="35000"/>
            </a:spcAft>
            <a:buNone/>
          </a:pPr>
          <a:r>
            <a:rPr lang="en-CA" sz="1300" kern="1200"/>
            <a:t>You may have transfer credits</a:t>
          </a:r>
          <a:endParaRPr lang="en-US" sz="1300" kern="1200"/>
        </a:p>
        <a:p>
          <a:pPr marL="57150" lvl="1" indent="-57150" algn="l" defTabSz="488950">
            <a:lnSpc>
              <a:spcPct val="90000"/>
            </a:lnSpc>
            <a:spcBef>
              <a:spcPct val="0"/>
            </a:spcBef>
            <a:spcAft>
              <a:spcPct val="15000"/>
            </a:spcAft>
            <a:buChar char="•"/>
          </a:pPr>
          <a:r>
            <a:rPr lang="en-CA" sz="1100" kern="1200"/>
            <a:t>Specified by discipline (MATH) or general (GENL)</a:t>
          </a:r>
          <a:endParaRPr lang="en-US" sz="1100" kern="1200" dirty="0"/>
        </a:p>
        <a:p>
          <a:pPr marL="114300" lvl="2" indent="-57150" algn="l" defTabSz="488950">
            <a:lnSpc>
              <a:spcPct val="90000"/>
            </a:lnSpc>
            <a:spcBef>
              <a:spcPct val="0"/>
            </a:spcBef>
            <a:spcAft>
              <a:spcPct val="15000"/>
            </a:spcAft>
            <a:buChar char="•"/>
          </a:pPr>
          <a:r>
            <a:rPr lang="en-CA" sz="1100" kern="1200" dirty="0"/>
            <a:t>Are these courses applicable to your program? If so, use the </a:t>
          </a:r>
          <a:r>
            <a:rPr lang="en-US" sz="1100" kern="1200" dirty="0">
              <a:hlinkClick xmlns:r="http://schemas.openxmlformats.org/officeDocument/2006/relationships" r:id="rId1"/>
            </a:rPr>
            <a:t>Admission Transfer credit page </a:t>
          </a:r>
          <a:r>
            <a:rPr lang="en-US" sz="1100" kern="1200" dirty="0"/>
            <a:t> for information on how to proceed</a:t>
          </a:r>
        </a:p>
        <a:p>
          <a:pPr marL="114300" lvl="2" indent="-57150" algn="l" defTabSz="488950">
            <a:lnSpc>
              <a:spcPct val="90000"/>
            </a:lnSpc>
            <a:spcBef>
              <a:spcPct val="0"/>
            </a:spcBef>
            <a:spcAft>
              <a:spcPct val="15000"/>
            </a:spcAft>
            <a:buChar char="•"/>
          </a:pPr>
          <a:r>
            <a:rPr lang="en-US" sz="1100" kern="1200"/>
            <a:t>Not all transfer credits need to be specified (okay to keep as GENL)</a:t>
          </a:r>
          <a:endParaRPr lang="en-US" sz="1100" kern="1200" dirty="0"/>
        </a:p>
        <a:p>
          <a:pPr marL="114300" lvl="2" indent="-57150" algn="l" defTabSz="488950">
            <a:lnSpc>
              <a:spcPct val="90000"/>
            </a:lnSpc>
            <a:spcBef>
              <a:spcPct val="0"/>
            </a:spcBef>
            <a:spcAft>
              <a:spcPct val="15000"/>
            </a:spcAft>
            <a:buChar char="•"/>
          </a:pPr>
          <a:r>
            <a:rPr lang="en-US" sz="1100" kern="1200"/>
            <a:t>Use the available </a:t>
          </a:r>
          <a:r>
            <a:rPr lang="en-US" sz="1100" kern="1200">
              <a:hlinkClick xmlns:r="http://schemas.openxmlformats.org/officeDocument/2006/relationships" r:id="rId2"/>
            </a:rPr>
            <a:t>course descriptions</a:t>
          </a:r>
          <a:r>
            <a:rPr lang="en-US" sz="1100" kern="1200"/>
            <a:t> in the Undergraduate Calendar</a:t>
          </a:r>
          <a:r>
            <a:rPr lang="en-US" sz="1000" kern="1200"/>
            <a:t>	</a:t>
          </a:r>
          <a:endParaRPr lang="en-US" sz="1000" kern="1200" dirty="0"/>
        </a:p>
      </dsp:txBody>
      <dsp:txXfrm>
        <a:off x="496378" y="1536889"/>
        <a:ext cx="1666693" cy="2660684"/>
      </dsp:txXfrm>
    </dsp:sp>
    <dsp:sp modelId="{E3D1407D-6763-4209-A21B-4A4EF3F1B373}">
      <dsp:nvSpPr>
        <dsp:cNvPr id="0" name=""/>
        <dsp:cNvSpPr/>
      </dsp:nvSpPr>
      <dsp:spPr>
        <a:xfrm>
          <a:off x="2768175" y="101911"/>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a:t>French Baccalaureate (FB) and International Baccalaureate (IB)</a:t>
          </a:r>
          <a:endParaRPr lang="en-US" sz="1700" kern="1200"/>
        </a:p>
      </dsp:txBody>
      <dsp:txXfrm>
        <a:off x="2800583" y="134319"/>
        <a:ext cx="2148183" cy="1041683"/>
      </dsp:txXfrm>
    </dsp:sp>
    <dsp:sp modelId="{D56A3BBF-56ED-4398-8904-AAF95A72DFA8}">
      <dsp:nvSpPr>
        <dsp:cNvPr id="0" name=""/>
        <dsp:cNvSpPr/>
      </dsp:nvSpPr>
      <dsp:spPr>
        <a:xfrm>
          <a:off x="2989475" y="1208411"/>
          <a:ext cx="221299" cy="1568933"/>
        </a:xfrm>
        <a:custGeom>
          <a:avLst/>
          <a:gdLst/>
          <a:ahLst/>
          <a:cxnLst/>
          <a:rect l="0" t="0" r="0" b="0"/>
          <a:pathLst>
            <a:path>
              <a:moveTo>
                <a:pt x="0" y="0"/>
              </a:moveTo>
              <a:lnTo>
                <a:pt x="0" y="1568933"/>
              </a:lnTo>
              <a:lnTo>
                <a:pt x="221299" y="15689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D7866-13DF-4F79-A0D2-AF9F2631A480}">
      <dsp:nvSpPr>
        <dsp:cNvPr id="0" name=""/>
        <dsp:cNvSpPr/>
      </dsp:nvSpPr>
      <dsp:spPr>
        <a:xfrm>
          <a:off x="3210775" y="1485036"/>
          <a:ext cx="1770399" cy="25846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CA" sz="1900" kern="1200" dirty="0"/>
            <a:t>You may have transfer credits – no changes can be made – they stay as they are!</a:t>
          </a:r>
          <a:endParaRPr lang="en-US" sz="1900" kern="1200" dirty="0"/>
        </a:p>
      </dsp:txBody>
      <dsp:txXfrm>
        <a:off x="3262628" y="1536889"/>
        <a:ext cx="1666693" cy="2480911"/>
      </dsp:txXfrm>
    </dsp:sp>
    <dsp:sp modelId="{270B2201-F020-4313-BE77-58F4033A60FE}">
      <dsp:nvSpPr>
        <dsp:cNvPr id="0" name=""/>
        <dsp:cNvSpPr/>
      </dsp:nvSpPr>
      <dsp:spPr>
        <a:xfrm>
          <a:off x="5534424" y="101911"/>
          <a:ext cx="2212999" cy="11064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CA" sz="1700" kern="1200"/>
            <a:t>Incomplete DEC:</a:t>
          </a:r>
          <a:endParaRPr lang="en-US" sz="1700" kern="1200"/>
        </a:p>
      </dsp:txBody>
      <dsp:txXfrm>
        <a:off x="5566832" y="134319"/>
        <a:ext cx="2148183" cy="1041683"/>
      </dsp:txXfrm>
    </dsp:sp>
    <dsp:sp modelId="{394C0F2C-7A1A-4CF2-A250-2F0EDF6B56C7}">
      <dsp:nvSpPr>
        <dsp:cNvPr id="0" name=""/>
        <dsp:cNvSpPr/>
      </dsp:nvSpPr>
      <dsp:spPr>
        <a:xfrm>
          <a:off x="5755724" y="1208411"/>
          <a:ext cx="221299" cy="1458206"/>
        </a:xfrm>
        <a:custGeom>
          <a:avLst/>
          <a:gdLst/>
          <a:ahLst/>
          <a:cxnLst/>
          <a:rect l="0" t="0" r="0" b="0"/>
          <a:pathLst>
            <a:path>
              <a:moveTo>
                <a:pt x="0" y="0"/>
              </a:moveTo>
              <a:lnTo>
                <a:pt x="0" y="1458206"/>
              </a:lnTo>
              <a:lnTo>
                <a:pt x="221299" y="14582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C0EEC2-AD2E-4173-A07B-68397F003A17}">
      <dsp:nvSpPr>
        <dsp:cNvPr id="0" name=""/>
        <dsp:cNvSpPr/>
      </dsp:nvSpPr>
      <dsp:spPr>
        <a:xfrm>
          <a:off x="5977024" y="1485036"/>
          <a:ext cx="1770399" cy="23631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CA" sz="1900" kern="1200" dirty="0"/>
            <a:t>You may have credits transferred as GENL – no changes can be made – they stay as they are!</a:t>
          </a:r>
          <a:endParaRPr lang="en-US" sz="1900" kern="1200" dirty="0"/>
        </a:p>
      </dsp:txBody>
      <dsp:txXfrm>
        <a:off x="6028877" y="1536889"/>
        <a:ext cx="1666693" cy="2259456"/>
      </dsp:txXfrm>
    </dsp:sp>
    <dsp:sp modelId="{7186383D-5A80-4AD7-B2C5-7B0665942221}">
      <dsp:nvSpPr>
        <dsp:cNvPr id="0" name=""/>
        <dsp:cNvSpPr/>
      </dsp:nvSpPr>
      <dsp:spPr>
        <a:xfrm>
          <a:off x="8300674" y="101911"/>
          <a:ext cx="2212999" cy="2719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solidFill>
                <a:srgbClr val="FFFF00"/>
              </a:solidFill>
            </a:rPr>
            <a:t>Finalizing TRCs should be completed as soon as possible</a:t>
          </a:r>
          <a:endParaRPr lang="en-US" sz="1700" kern="1200" dirty="0">
            <a:solidFill>
              <a:srgbClr val="FFFF00"/>
            </a:solidFill>
          </a:endParaRPr>
        </a:p>
      </dsp:txBody>
      <dsp:txXfrm>
        <a:off x="8365491" y="166728"/>
        <a:ext cx="2083365" cy="2589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6A8A8-C722-4EF4-ADFB-FE9C1E1E5EDD}">
      <dsp:nvSpPr>
        <dsp:cNvPr id="0" name=""/>
        <dsp:cNvSpPr/>
      </dsp:nvSpPr>
      <dsp:spPr>
        <a:xfrm>
          <a:off x="0" y="4688"/>
          <a:ext cx="6245265" cy="16062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A21DA-9C82-4B57-B987-D9997DC7FB34}">
      <dsp:nvSpPr>
        <dsp:cNvPr id="0" name=""/>
        <dsp:cNvSpPr/>
      </dsp:nvSpPr>
      <dsp:spPr>
        <a:xfrm>
          <a:off x="485880" y="366087"/>
          <a:ext cx="884283" cy="8834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ACE059-57C3-4E0F-BA7E-43B026E952DB}">
      <dsp:nvSpPr>
        <dsp:cNvPr id="0" name=""/>
        <dsp:cNvSpPr/>
      </dsp:nvSpPr>
      <dsp:spPr>
        <a:xfrm>
          <a:off x="1856044" y="4688"/>
          <a:ext cx="4291720" cy="1607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158" tIns="170158" rIns="170158" bIns="170158" numCol="1" spcCol="1270" anchor="ctr" anchorCtr="0">
          <a:noAutofit/>
        </a:bodyPr>
        <a:lstStyle/>
        <a:p>
          <a:pPr marL="0" lvl="0" indent="0" algn="l" defTabSz="711200">
            <a:lnSpc>
              <a:spcPct val="100000"/>
            </a:lnSpc>
            <a:spcBef>
              <a:spcPct val="0"/>
            </a:spcBef>
            <a:spcAft>
              <a:spcPct val="35000"/>
            </a:spcAft>
            <a:buNone/>
          </a:pPr>
          <a:r>
            <a:rPr lang="en-CA" sz="1600" kern="1200" dirty="0"/>
            <a:t>Programs of study and their concentration(s): Specialization (60-66 credits), Major (36-45 credits), Minor (24-30 credits)? Concentrations are made up of courses from the 200-, 300- and 400-level in your program of study).</a:t>
          </a:r>
          <a:endParaRPr lang="en-US" sz="1600" kern="1200" dirty="0"/>
        </a:p>
      </dsp:txBody>
      <dsp:txXfrm>
        <a:off x="1856044" y="4688"/>
        <a:ext cx="4291720" cy="1607787"/>
      </dsp:txXfrm>
    </dsp:sp>
    <dsp:sp modelId="{5A5E11CD-CEE2-444B-AE89-B1BB9E9F4F37}">
      <dsp:nvSpPr>
        <dsp:cNvPr id="0" name=""/>
        <dsp:cNvSpPr/>
      </dsp:nvSpPr>
      <dsp:spPr>
        <a:xfrm>
          <a:off x="0" y="1990779"/>
          <a:ext cx="6245265" cy="16062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BEC7D-A610-4E18-8DD3-C13FFB64AAB3}">
      <dsp:nvSpPr>
        <dsp:cNvPr id="0" name=""/>
        <dsp:cNvSpPr/>
      </dsp:nvSpPr>
      <dsp:spPr>
        <a:xfrm>
          <a:off x="485880" y="2352178"/>
          <a:ext cx="884283" cy="8834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614077-210E-40FB-9821-CB9381ED2B8E}">
      <dsp:nvSpPr>
        <dsp:cNvPr id="0" name=""/>
        <dsp:cNvSpPr/>
      </dsp:nvSpPr>
      <dsp:spPr>
        <a:xfrm>
          <a:off x="1856044" y="1990779"/>
          <a:ext cx="4291720" cy="1607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158" tIns="170158" rIns="170158" bIns="170158" numCol="1" spcCol="1270" anchor="ctr" anchorCtr="0">
          <a:noAutofit/>
        </a:bodyPr>
        <a:lstStyle/>
        <a:p>
          <a:pPr marL="0" lvl="0" indent="0" algn="l" defTabSz="666750">
            <a:lnSpc>
              <a:spcPct val="100000"/>
            </a:lnSpc>
            <a:spcBef>
              <a:spcPct val="0"/>
            </a:spcBef>
            <a:spcAft>
              <a:spcPct val="35000"/>
            </a:spcAft>
            <a:buNone/>
          </a:pPr>
          <a:r>
            <a:rPr lang="en-CA" sz="1500" kern="1200" dirty="0"/>
            <a:t>Electives? Number of credits will vary depending on concentration of program of study (courses can be taken from various levels if you have the prerequisites). In the case of ECP/</a:t>
          </a:r>
          <a:r>
            <a:rPr lang="en-CA" sz="1500" kern="1200" dirty="0" err="1"/>
            <a:t>MEP</a:t>
          </a:r>
          <a:r>
            <a:rPr lang="en-CA" sz="1500" kern="1200" dirty="0"/>
            <a:t> students, some of your electives may/will be degree or program profile courses.</a:t>
          </a:r>
          <a:endParaRPr lang="en-US" sz="1500" kern="1200" dirty="0"/>
        </a:p>
      </dsp:txBody>
      <dsp:txXfrm>
        <a:off x="1856044" y="1990779"/>
        <a:ext cx="4291720" cy="1607787"/>
      </dsp:txXfrm>
    </dsp:sp>
    <dsp:sp modelId="{FFE166BC-8D66-4B37-A7AD-9A80B934E26F}">
      <dsp:nvSpPr>
        <dsp:cNvPr id="0" name=""/>
        <dsp:cNvSpPr/>
      </dsp:nvSpPr>
      <dsp:spPr>
        <a:xfrm>
          <a:off x="0" y="3976870"/>
          <a:ext cx="6245265" cy="16062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04B2D-E400-4EA0-8478-14DE608EB650}">
      <dsp:nvSpPr>
        <dsp:cNvPr id="0" name=""/>
        <dsp:cNvSpPr/>
      </dsp:nvSpPr>
      <dsp:spPr>
        <a:xfrm>
          <a:off x="485880" y="4338269"/>
          <a:ext cx="884283" cy="8834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4B39E3-C6D7-4303-AF2A-C71A8E188237}">
      <dsp:nvSpPr>
        <dsp:cNvPr id="0" name=""/>
        <dsp:cNvSpPr/>
      </dsp:nvSpPr>
      <dsp:spPr>
        <a:xfrm>
          <a:off x="1856044" y="3976870"/>
          <a:ext cx="4291720" cy="1607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158" tIns="170158" rIns="170158" bIns="170158" numCol="1" spcCol="1270" anchor="ctr" anchorCtr="0">
          <a:noAutofit/>
        </a:bodyPr>
        <a:lstStyle/>
        <a:p>
          <a:pPr marL="0" lvl="0" indent="0" algn="l" defTabSz="933450">
            <a:lnSpc>
              <a:spcPct val="100000"/>
            </a:lnSpc>
            <a:spcBef>
              <a:spcPct val="0"/>
            </a:spcBef>
            <a:spcAft>
              <a:spcPct val="35000"/>
            </a:spcAft>
            <a:buNone/>
          </a:pPr>
          <a:r>
            <a:rPr lang="en-CA" sz="2100" kern="1200" dirty="0"/>
            <a:t>Certificates: some Certificates have specific courses you need to take while others have more flexibility</a:t>
          </a:r>
          <a:endParaRPr lang="en-US" sz="2100" kern="1200" dirty="0"/>
        </a:p>
      </dsp:txBody>
      <dsp:txXfrm>
        <a:off x="1856044" y="3976870"/>
        <a:ext cx="4291720" cy="1607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CA4F5-3933-40B8-9302-6DF6350D579B}">
      <dsp:nvSpPr>
        <dsp:cNvPr id="0" name=""/>
        <dsp:cNvSpPr/>
      </dsp:nvSpPr>
      <dsp:spPr>
        <a:xfrm>
          <a:off x="0" y="2009"/>
          <a:ext cx="5329236" cy="20163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kern="1200" baseline="0" dirty="0"/>
        </a:p>
        <a:p>
          <a:pPr marL="0" lvl="0" indent="0" algn="l" defTabSz="533400">
            <a:lnSpc>
              <a:spcPct val="90000"/>
            </a:lnSpc>
            <a:spcBef>
              <a:spcPct val="0"/>
            </a:spcBef>
            <a:spcAft>
              <a:spcPct val="35000"/>
            </a:spcAft>
            <a:buNone/>
          </a:pPr>
          <a:r>
            <a:rPr lang="en-US" sz="1200" kern="1200" baseline="0" dirty="0"/>
            <a:t>Humanities:</a:t>
          </a:r>
        </a:p>
        <a:p>
          <a:pPr marL="0" lvl="0" indent="0" algn="l" defTabSz="533400">
            <a:lnSpc>
              <a:spcPct val="90000"/>
            </a:lnSpc>
            <a:spcBef>
              <a:spcPct val="0"/>
            </a:spcBef>
            <a:spcAft>
              <a:spcPct val="35000"/>
            </a:spcAft>
            <a:buNone/>
          </a:pPr>
          <a:endParaRPr lang="en-US" sz="1200" kern="1200" baseline="0" dirty="0"/>
        </a:p>
        <a:p>
          <a:pPr marL="0" lvl="0" indent="0" algn="l" defTabSz="533400">
            <a:lnSpc>
              <a:spcPct val="90000"/>
            </a:lnSpc>
            <a:spcBef>
              <a:spcPct val="0"/>
            </a:spcBef>
            <a:spcAft>
              <a:spcPct val="35000"/>
            </a:spcAft>
            <a:buNone/>
          </a:pPr>
          <a:r>
            <a:rPr lang="en-US" sz="1200" kern="1200" baseline="0" dirty="0"/>
            <a:t>Classics, Modern Languages and Linguistics		Communication Studies</a:t>
          </a:r>
        </a:p>
        <a:p>
          <a:pPr marL="0" lvl="0" indent="0" algn="l" defTabSz="533400">
            <a:lnSpc>
              <a:spcPct val="90000"/>
            </a:lnSpc>
            <a:spcBef>
              <a:spcPct val="0"/>
            </a:spcBef>
            <a:spcAft>
              <a:spcPct val="35000"/>
            </a:spcAft>
            <a:buNone/>
          </a:pPr>
          <a:endParaRPr lang="en-US" sz="1200" kern="1200" baseline="0" dirty="0"/>
        </a:p>
        <a:p>
          <a:pPr marL="0" lvl="0" indent="0" algn="l" defTabSz="533400">
            <a:lnSpc>
              <a:spcPct val="90000"/>
            </a:lnSpc>
            <a:spcBef>
              <a:spcPct val="0"/>
            </a:spcBef>
            <a:spcAft>
              <a:spcPct val="35000"/>
            </a:spcAft>
            <a:buNone/>
          </a:pPr>
          <a:r>
            <a:rPr lang="en-US" sz="1200" kern="1200" baseline="0" dirty="0"/>
            <a:t>English		Études </a:t>
          </a:r>
          <a:r>
            <a:rPr lang="en-US" sz="1200" kern="1200" baseline="0" dirty="0" err="1"/>
            <a:t>françaises</a:t>
          </a:r>
          <a:r>
            <a:rPr lang="en-US" sz="1200" kern="1200" baseline="0" dirty="0"/>
            <a:t>	History		Irish Studies																			Journalism	Liberal Arts 	Philosophy	Theological Studies</a:t>
          </a:r>
        </a:p>
        <a:p>
          <a:pPr marL="0" lvl="0" indent="0" algn="l" defTabSz="533400">
            <a:lnSpc>
              <a:spcPct val="90000"/>
            </a:lnSpc>
            <a:spcBef>
              <a:spcPct val="0"/>
            </a:spcBef>
            <a:spcAft>
              <a:spcPct val="35000"/>
            </a:spcAft>
            <a:buNone/>
          </a:pPr>
          <a:endParaRPr lang="en-US" sz="1200" kern="1200" baseline="0" dirty="0"/>
        </a:p>
        <a:p>
          <a:pPr marL="0" lvl="0" indent="0" algn="l" defTabSz="533400">
            <a:lnSpc>
              <a:spcPct val="90000"/>
            </a:lnSpc>
            <a:spcBef>
              <a:spcPct val="0"/>
            </a:spcBef>
            <a:spcAft>
              <a:spcPct val="35000"/>
            </a:spcAft>
            <a:buNone/>
          </a:pPr>
          <a:endParaRPr lang="en-US" sz="1200" kern="1200" baseline="0" dirty="0"/>
        </a:p>
      </dsp:txBody>
      <dsp:txXfrm>
        <a:off x="98429" y="100438"/>
        <a:ext cx="5132378" cy="1819472"/>
      </dsp:txXfrm>
    </dsp:sp>
    <dsp:sp modelId="{2452DC5B-3DE8-41BF-8803-7BD8078617D8}">
      <dsp:nvSpPr>
        <dsp:cNvPr id="0" name=""/>
        <dsp:cNvSpPr/>
      </dsp:nvSpPr>
      <dsp:spPr>
        <a:xfrm>
          <a:off x="0" y="2029224"/>
          <a:ext cx="5329236" cy="201633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ts val="0"/>
            </a:spcAft>
            <a:buNone/>
          </a:pPr>
          <a:r>
            <a:rPr lang="en-CA" sz="1200" kern="1200" dirty="0"/>
            <a:t>Social Science:</a:t>
          </a:r>
        </a:p>
        <a:p>
          <a:pPr marL="0" lvl="0" indent="0" algn="l" defTabSz="533400">
            <a:lnSpc>
              <a:spcPct val="90000"/>
            </a:lnSpc>
            <a:spcBef>
              <a:spcPct val="0"/>
            </a:spcBef>
            <a:spcAft>
              <a:spcPts val="0"/>
            </a:spcAft>
            <a:buNone/>
          </a:pPr>
          <a:endParaRPr lang="en-CA" sz="1200" kern="1200" dirty="0"/>
        </a:p>
        <a:p>
          <a:pPr marL="0" lvl="0" indent="0" algn="l" defTabSz="533400">
            <a:lnSpc>
              <a:spcPct val="200000"/>
            </a:lnSpc>
            <a:spcBef>
              <a:spcPct val="0"/>
            </a:spcBef>
            <a:spcAft>
              <a:spcPts val="0"/>
            </a:spcAft>
            <a:buNone/>
          </a:pPr>
          <a:r>
            <a:rPr lang="en-US" sz="1200" kern="1200" dirty="0"/>
            <a:t>Applied Human Sciences        	Economics       	Education          </a:t>
          </a:r>
        </a:p>
        <a:p>
          <a:pPr marL="0" lvl="0" indent="0" algn="l" defTabSz="533400">
            <a:lnSpc>
              <a:spcPct val="200000"/>
            </a:lnSpc>
            <a:spcBef>
              <a:spcPct val="0"/>
            </a:spcBef>
            <a:spcAft>
              <a:spcPts val="0"/>
            </a:spcAft>
            <a:buNone/>
          </a:pPr>
          <a:r>
            <a:rPr lang="en-US" sz="1200" kern="1200" dirty="0"/>
            <a:t>Geography, Planning and Environment       	Political Science       Religions and Cultures  	School of Community and Public Affairs       Simone de Beauvoir </a:t>
          </a:r>
        </a:p>
        <a:p>
          <a:pPr marL="0" lvl="0" indent="0" algn="l" defTabSz="533400">
            <a:lnSpc>
              <a:spcPct val="200000"/>
            </a:lnSpc>
            <a:spcBef>
              <a:spcPct val="0"/>
            </a:spcBef>
            <a:spcAft>
              <a:spcPts val="0"/>
            </a:spcAft>
            <a:buNone/>
          </a:pPr>
          <a:r>
            <a:rPr lang="en-US" sz="1200" kern="1200" dirty="0"/>
            <a:t>Institute       Sociology and Anthropology</a:t>
          </a:r>
        </a:p>
      </dsp:txBody>
      <dsp:txXfrm>
        <a:off x="98429" y="2127653"/>
        <a:ext cx="5132378" cy="1819472"/>
      </dsp:txXfrm>
    </dsp:sp>
    <dsp:sp modelId="{D7471DB9-FBD5-4A6D-AB3B-9DFE2E321658}">
      <dsp:nvSpPr>
        <dsp:cNvPr id="0" name=""/>
        <dsp:cNvSpPr/>
      </dsp:nvSpPr>
      <dsp:spPr>
        <a:xfrm>
          <a:off x="0" y="4045554"/>
          <a:ext cx="5329236" cy="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203"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a:p>
      </dsp:txBody>
      <dsp:txXfrm>
        <a:off x="0" y="4045554"/>
        <a:ext cx="5329236" cy="62585"/>
      </dsp:txXfrm>
    </dsp:sp>
    <dsp:sp modelId="{42DDA0E7-8247-45E9-B333-9A9C6F90A3E6}">
      <dsp:nvSpPr>
        <dsp:cNvPr id="0" name=""/>
        <dsp:cNvSpPr/>
      </dsp:nvSpPr>
      <dsp:spPr>
        <a:xfrm>
          <a:off x="0" y="4108140"/>
          <a:ext cx="5329236" cy="20163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CA" sz="1200" kern="1200" dirty="0"/>
            <a:t>Sciences:									</a:t>
          </a:r>
        </a:p>
        <a:p>
          <a:pPr marL="0" lvl="0" indent="0" algn="l" defTabSz="533400">
            <a:lnSpc>
              <a:spcPct val="90000"/>
            </a:lnSpc>
            <a:spcBef>
              <a:spcPct val="0"/>
            </a:spcBef>
            <a:spcAft>
              <a:spcPct val="35000"/>
            </a:spcAft>
            <a:buNone/>
          </a:pPr>
          <a:r>
            <a:rPr lang="en-CA" sz="1200" kern="1200" dirty="0"/>
            <a:t>Biology	Chemistry and Biochemistry	Health, Kinesiology and Applied </a:t>
          </a:r>
        </a:p>
        <a:p>
          <a:pPr marL="0" lvl="0" indent="0" algn="l" defTabSz="533400">
            <a:lnSpc>
              <a:spcPct val="90000"/>
            </a:lnSpc>
            <a:spcBef>
              <a:spcPct val="0"/>
            </a:spcBef>
            <a:spcAft>
              <a:spcPct val="35000"/>
            </a:spcAft>
            <a:buNone/>
          </a:pPr>
          <a:endParaRPr lang="en-CA" sz="1200" kern="1200" dirty="0"/>
        </a:p>
        <a:p>
          <a:pPr marL="0" lvl="0" indent="0" algn="l" defTabSz="533400">
            <a:lnSpc>
              <a:spcPct val="90000"/>
            </a:lnSpc>
            <a:spcBef>
              <a:spcPct val="0"/>
            </a:spcBef>
            <a:spcAft>
              <a:spcPct val="35000"/>
            </a:spcAft>
            <a:buNone/>
          </a:pPr>
          <a:r>
            <a:rPr lang="en-CA" sz="1200" kern="1200" dirty="0"/>
            <a:t>Physiology	Mathematics and Statistics	Physics		Psychology	</a:t>
          </a:r>
          <a:endParaRPr lang="en-US" sz="1200" kern="1200" dirty="0"/>
        </a:p>
      </dsp:txBody>
      <dsp:txXfrm>
        <a:off x="98429" y="4206569"/>
        <a:ext cx="5132378" cy="18194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57461-8D55-4DA0-B824-EE74DAE4B52A}">
      <dsp:nvSpPr>
        <dsp:cNvPr id="0" name=""/>
        <dsp:cNvSpPr/>
      </dsp:nvSpPr>
      <dsp:spPr>
        <a:xfrm>
          <a:off x="205" y="687670"/>
          <a:ext cx="2479997" cy="297599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CA" sz="2000" kern="1200"/>
            <a:t>Keep in mind 24 credit rule</a:t>
          </a:r>
          <a:endParaRPr lang="en-US" sz="2000" kern="1200"/>
        </a:p>
      </dsp:txBody>
      <dsp:txXfrm>
        <a:off x="205" y="1878069"/>
        <a:ext cx="2479997" cy="1785598"/>
      </dsp:txXfrm>
    </dsp:sp>
    <dsp:sp modelId="{4ED99227-B8CB-4923-8B41-CF704E21D69F}">
      <dsp:nvSpPr>
        <dsp:cNvPr id="0" name=""/>
        <dsp:cNvSpPr/>
      </dsp:nvSpPr>
      <dsp:spPr>
        <a:xfrm>
          <a:off x="205"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205" y="687670"/>
        <a:ext cx="2479997" cy="1190398"/>
      </dsp:txXfrm>
    </dsp:sp>
    <dsp:sp modelId="{309BA01C-590E-4FA9-BA1C-388AD72517F9}">
      <dsp:nvSpPr>
        <dsp:cNvPr id="0" name=""/>
        <dsp:cNvSpPr/>
      </dsp:nvSpPr>
      <dsp:spPr>
        <a:xfrm>
          <a:off x="2678602" y="687670"/>
          <a:ext cx="2479997" cy="297599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CA" sz="2000" kern="1200"/>
            <a:t>Keep in mind General Education requirement</a:t>
          </a:r>
          <a:endParaRPr lang="en-US" sz="2000" kern="1200"/>
        </a:p>
      </dsp:txBody>
      <dsp:txXfrm>
        <a:off x="2678602" y="1878069"/>
        <a:ext cx="2479997" cy="1785598"/>
      </dsp:txXfrm>
    </dsp:sp>
    <dsp:sp modelId="{0AEB189F-0ECF-4065-82DB-9D29E3F9F1B0}">
      <dsp:nvSpPr>
        <dsp:cNvPr id="0" name=""/>
        <dsp:cNvSpPr/>
      </dsp:nvSpPr>
      <dsp:spPr>
        <a:xfrm>
          <a:off x="2678602"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678602" y="687670"/>
        <a:ext cx="2479997" cy="1190398"/>
      </dsp:txXfrm>
    </dsp:sp>
    <dsp:sp modelId="{B639A3A8-C4C3-47C0-A5FB-9591CA47C736}">
      <dsp:nvSpPr>
        <dsp:cNvPr id="0" name=""/>
        <dsp:cNvSpPr/>
      </dsp:nvSpPr>
      <dsp:spPr>
        <a:xfrm>
          <a:off x="5356999" y="687670"/>
          <a:ext cx="2479997" cy="297599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CA" sz="2000" kern="1200" dirty="0"/>
            <a:t>Use the </a:t>
          </a:r>
          <a:r>
            <a:rPr lang="en-CA" sz="20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list of courses open to all students </a:t>
          </a:r>
          <a:r>
            <a:rPr lang="en-CA" sz="2000" kern="1200" dirty="0"/>
            <a:t>to help you find courses</a:t>
          </a:r>
          <a:endParaRPr lang="en-US" sz="2000" kern="1200" dirty="0"/>
        </a:p>
      </dsp:txBody>
      <dsp:txXfrm>
        <a:off x="5356999" y="1878069"/>
        <a:ext cx="2479997" cy="1785598"/>
      </dsp:txXfrm>
    </dsp:sp>
    <dsp:sp modelId="{F463961B-88A1-4FF5-B269-84331A6E2C7F}">
      <dsp:nvSpPr>
        <dsp:cNvPr id="0" name=""/>
        <dsp:cNvSpPr/>
      </dsp:nvSpPr>
      <dsp:spPr>
        <a:xfrm>
          <a:off x="5356999"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5356999" y="687670"/>
        <a:ext cx="2479997" cy="1190398"/>
      </dsp:txXfrm>
    </dsp:sp>
    <dsp:sp modelId="{4B456490-F8BD-4F22-9C21-9242EAF847E7}">
      <dsp:nvSpPr>
        <dsp:cNvPr id="0" name=""/>
        <dsp:cNvSpPr/>
      </dsp:nvSpPr>
      <dsp:spPr>
        <a:xfrm>
          <a:off x="8035397" y="687670"/>
          <a:ext cx="2479997" cy="297599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CA" sz="2000" kern="1200"/>
            <a:t>Consider </a:t>
          </a:r>
          <a:r>
            <a:rPr lang="en-CA" sz="2000" kern="1200">
              <a:hlinkClick xmlns:r="http://schemas.openxmlformats.org/officeDocument/2006/relationships" r:id="rId2"/>
            </a:rPr>
            <a:t>Elective Groups</a:t>
          </a:r>
          <a:endParaRPr lang="en-US" sz="2000" kern="1200"/>
        </a:p>
      </dsp:txBody>
      <dsp:txXfrm>
        <a:off x="8035397" y="1878069"/>
        <a:ext cx="2479997" cy="1785598"/>
      </dsp:txXfrm>
    </dsp:sp>
    <dsp:sp modelId="{7AF56D25-7911-46D1-83F1-DE6A7FCD1985}">
      <dsp:nvSpPr>
        <dsp:cNvPr id="0" name=""/>
        <dsp:cNvSpPr/>
      </dsp:nvSpPr>
      <dsp:spPr>
        <a:xfrm>
          <a:off x="8035397"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8035397" y="687670"/>
        <a:ext cx="2479997" cy="1190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57EC7-B931-4CF0-A378-A564083E8157}">
      <dsp:nvSpPr>
        <dsp:cNvPr id="0" name=""/>
        <dsp:cNvSpPr/>
      </dsp:nvSpPr>
      <dsp:spPr>
        <a:xfrm>
          <a:off x="-534997" y="9757"/>
          <a:ext cx="5721484" cy="7219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DCAF9-434F-4FAE-A7CD-21A051215353}">
      <dsp:nvSpPr>
        <dsp:cNvPr id="0" name=""/>
        <dsp:cNvSpPr/>
      </dsp:nvSpPr>
      <dsp:spPr>
        <a:xfrm>
          <a:off x="-316601" y="172200"/>
          <a:ext cx="397083" cy="397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06D85B-D15A-4EC5-A7B4-5EB120F56AD7}">
      <dsp:nvSpPr>
        <dsp:cNvPr id="0" name=""/>
        <dsp:cNvSpPr/>
      </dsp:nvSpPr>
      <dsp:spPr>
        <a:xfrm>
          <a:off x="298878" y="9757"/>
          <a:ext cx="2574667"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44550">
            <a:lnSpc>
              <a:spcPct val="100000"/>
            </a:lnSpc>
            <a:spcBef>
              <a:spcPct val="0"/>
            </a:spcBef>
            <a:spcAft>
              <a:spcPct val="35000"/>
            </a:spcAft>
            <a:buNone/>
          </a:pPr>
          <a:r>
            <a:rPr lang="en-US" sz="1900" kern="1200"/>
            <a:t>Attend</a:t>
          </a:r>
        </a:p>
      </dsp:txBody>
      <dsp:txXfrm>
        <a:off x="298878" y="9757"/>
        <a:ext cx="2574667" cy="721970"/>
      </dsp:txXfrm>
    </dsp:sp>
    <dsp:sp modelId="{E0C5D85A-EF10-45E0-945F-CEB4A1698900}">
      <dsp:nvSpPr>
        <dsp:cNvPr id="0" name=""/>
        <dsp:cNvSpPr/>
      </dsp:nvSpPr>
      <dsp:spPr>
        <a:xfrm>
          <a:off x="1801918" y="9757"/>
          <a:ext cx="4454563"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622300">
            <a:lnSpc>
              <a:spcPct val="100000"/>
            </a:lnSpc>
            <a:spcBef>
              <a:spcPct val="0"/>
            </a:spcBef>
            <a:spcAft>
              <a:spcPct val="35000"/>
            </a:spcAft>
            <a:buNone/>
          </a:pPr>
          <a:r>
            <a:rPr lang="en-US" sz="1400" kern="1200" dirty="0"/>
            <a:t>Your department’s orientation sessions</a:t>
          </a:r>
        </a:p>
      </dsp:txBody>
      <dsp:txXfrm>
        <a:off x="1801918" y="9757"/>
        <a:ext cx="4454563" cy="721970"/>
      </dsp:txXfrm>
    </dsp:sp>
    <dsp:sp modelId="{F285CDA9-CDD7-42DC-9A79-819BDC05E6EA}">
      <dsp:nvSpPr>
        <dsp:cNvPr id="0" name=""/>
        <dsp:cNvSpPr/>
      </dsp:nvSpPr>
      <dsp:spPr>
        <a:xfrm>
          <a:off x="-534997" y="912220"/>
          <a:ext cx="5721484" cy="7219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5DAEE-5703-435E-896F-657614F2CA15}">
      <dsp:nvSpPr>
        <dsp:cNvPr id="0" name=""/>
        <dsp:cNvSpPr/>
      </dsp:nvSpPr>
      <dsp:spPr>
        <a:xfrm>
          <a:off x="-316601" y="1074663"/>
          <a:ext cx="397083" cy="3970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62802F-2D09-4609-8D86-02F73CE5FE8B}">
      <dsp:nvSpPr>
        <dsp:cNvPr id="0" name=""/>
        <dsp:cNvSpPr/>
      </dsp:nvSpPr>
      <dsp:spPr>
        <a:xfrm>
          <a:off x="298878" y="912220"/>
          <a:ext cx="2574667"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44550">
            <a:lnSpc>
              <a:spcPct val="100000"/>
            </a:lnSpc>
            <a:spcBef>
              <a:spcPct val="0"/>
            </a:spcBef>
            <a:spcAft>
              <a:spcPct val="35000"/>
            </a:spcAft>
            <a:buNone/>
          </a:pPr>
          <a:r>
            <a:rPr lang="en-US" sz="1900" kern="1200"/>
            <a:t>Meet</a:t>
          </a:r>
          <a:endParaRPr lang="en-US" sz="1900" kern="1200" dirty="0"/>
        </a:p>
      </dsp:txBody>
      <dsp:txXfrm>
        <a:off x="298878" y="912220"/>
        <a:ext cx="2574667" cy="721970"/>
      </dsp:txXfrm>
    </dsp:sp>
    <dsp:sp modelId="{5F55DFCA-A42A-4A26-9F83-85EBAB67F525}">
      <dsp:nvSpPr>
        <dsp:cNvPr id="0" name=""/>
        <dsp:cNvSpPr/>
      </dsp:nvSpPr>
      <dsp:spPr>
        <a:xfrm>
          <a:off x="1813914" y="912220"/>
          <a:ext cx="4430571"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622300">
            <a:lnSpc>
              <a:spcPct val="100000"/>
            </a:lnSpc>
            <a:spcBef>
              <a:spcPct val="0"/>
            </a:spcBef>
            <a:spcAft>
              <a:spcPct val="35000"/>
            </a:spcAft>
            <a:buNone/>
          </a:pPr>
          <a:r>
            <a:rPr lang="en-US" sz="1400" kern="1200" dirty="0"/>
            <a:t>Your department’s advising team</a:t>
          </a:r>
        </a:p>
      </dsp:txBody>
      <dsp:txXfrm>
        <a:off x="1813914" y="912220"/>
        <a:ext cx="4430571" cy="721970"/>
      </dsp:txXfrm>
    </dsp:sp>
    <dsp:sp modelId="{3889720C-3F9E-4814-9E4E-9EDAFC17773D}">
      <dsp:nvSpPr>
        <dsp:cNvPr id="0" name=""/>
        <dsp:cNvSpPr/>
      </dsp:nvSpPr>
      <dsp:spPr>
        <a:xfrm>
          <a:off x="-534997" y="1814683"/>
          <a:ext cx="5721484" cy="7219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72DB0-EA2A-43C8-ACC9-E0DAD36642F0}">
      <dsp:nvSpPr>
        <dsp:cNvPr id="0" name=""/>
        <dsp:cNvSpPr/>
      </dsp:nvSpPr>
      <dsp:spPr>
        <a:xfrm>
          <a:off x="-316601" y="1977127"/>
          <a:ext cx="397083" cy="3970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163BC8-706A-45C4-B1F1-18E68A034D54}">
      <dsp:nvSpPr>
        <dsp:cNvPr id="0" name=""/>
        <dsp:cNvSpPr/>
      </dsp:nvSpPr>
      <dsp:spPr>
        <a:xfrm>
          <a:off x="298878" y="1814683"/>
          <a:ext cx="2574667"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44550">
            <a:lnSpc>
              <a:spcPct val="100000"/>
            </a:lnSpc>
            <a:spcBef>
              <a:spcPct val="0"/>
            </a:spcBef>
            <a:spcAft>
              <a:spcPct val="35000"/>
            </a:spcAft>
            <a:buNone/>
          </a:pPr>
          <a:r>
            <a:rPr lang="en-US" sz="1900" kern="1200"/>
            <a:t>Ask About</a:t>
          </a:r>
          <a:endParaRPr lang="en-US" sz="1900" kern="1200" dirty="0"/>
        </a:p>
      </dsp:txBody>
      <dsp:txXfrm>
        <a:off x="298878" y="1814683"/>
        <a:ext cx="2574667" cy="721970"/>
      </dsp:txXfrm>
    </dsp:sp>
    <dsp:sp modelId="{92ECA27B-E924-4A57-9581-332C789C1271}">
      <dsp:nvSpPr>
        <dsp:cNvPr id="0" name=""/>
        <dsp:cNvSpPr/>
      </dsp:nvSpPr>
      <dsp:spPr>
        <a:xfrm>
          <a:off x="1886478" y="1814683"/>
          <a:ext cx="4285444"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622300">
            <a:lnSpc>
              <a:spcPct val="100000"/>
            </a:lnSpc>
            <a:spcBef>
              <a:spcPct val="0"/>
            </a:spcBef>
            <a:spcAft>
              <a:spcPct val="35000"/>
            </a:spcAft>
            <a:buNone/>
          </a:pPr>
          <a:endParaRPr lang="en-US" sz="1400" kern="1200" dirty="0"/>
        </a:p>
        <a:p>
          <a:pPr marL="0" lvl="0" indent="0" algn="l" defTabSz="622300">
            <a:lnSpc>
              <a:spcPct val="100000"/>
            </a:lnSpc>
            <a:spcBef>
              <a:spcPct val="0"/>
            </a:spcBef>
            <a:spcAft>
              <a:spcPct val="35000"/>
            </a:spcAft>
            <a:buNone/>
          </a:pPr>
          <a:r>
            <a:rPr lang="en-US" sz="1400" kern="1200" dirty="0"/>
            <a:t>Your course requirements and any curriculum</a:t>
          </a:r>
        </a:p>
        <a:p>
          <a:pPr marL="0" lvl="0" indent="0" algn="l" defTabSz="622300">
            <a:lnSpc>
              <a:spcPct val="100000"/>
            </a:lnSpc>
            <a:spcBef>
              <a:spcPct val="0"/>
            </a:spcBef>
            <a:spcAft>
              <a:spcPct val="35000"/>
            </a:spcAft>
            <a:buNone/>
          </a:pPr>
          <a:r>
            <a:rPr lang="en-US" sz="1400" kern="1200" dirty="0"/>
            <a:t>based questions you have, registration</a:t>
          </a:r>
        </a:p>
        <a:p>
          <a:pPr marL="0" lvl="0" indent="0" algn="l" defTabSz="622300">
            <a:lnSpc>
              <a:spcPct val="100000"/>
            </a:lnSpc>
            <a:spcBef>
              <a:spcPct val="0"/>
            </a:spcBef>
            <a:spcAft>
              <a:spcPct val="35000"/>
            </a:spcAft>
            <a:buNone/>
          </a:pPr>
          <a:r>
            <a:rPr lang="en-US" sz="1400" kern="1200" dirty="0"/>
            <a:t>concerns, tutoring, special department events</a:t>
          </a:r>
        </a:p>
        <a:p>
          <a:pPr marL="0" lvl="0" indent="0" algn="l" defTabSz="622300">
            <a:lnSpc>
              <a:spcPct val="100000"/>
            </a:lnSpc>
            <a:spcBef>
              <a:spcPct val="0"/>
            </a:spcBef>
            <a:spcAft>
              <a:spcPct val="35000"/>
            </a:spcAft>
            <a:buNone/>
          </a:pPr>
          <a:endParaRPr lang="en-US" sz="1400" kern="1200" dirty="0"/>
        </a:p>
      </dsp:txBody>
      <dsp:txXfrm>
        <a:off x="1886478" y="1814683"/>
        <a:ext cx="4285444" cy="721970"/>
      </dsp:txXfrm>
    </dsp:sp>
    <dsp:sp modelId="{4A23F2D9-19B9-48A3-926C-BF53212833A4}">
      <dsp:nvSpPr>
        <dsp:cNvPr id="0" name=""/>
        <dsp:cNvSpPr/>
      </dsp:nvSpPr>
      <dsp:spPr>
        <a:xfrm>
          <a:off x="-534997" y="2717146"/>
          <a:ext cx="5721484" cy="7219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F0D18F-60E1-4359-B379-E510C33FC91F}">
      <dsp:nvSpPr>
        <dsp:cNvPr id="0" name=""/>
        <dsp:cNvSpPr/>
      </dsp:nvSpPr>
      <dsp:spPr>
        <a:xfrm>
          <a:off x="-316601" y="2879590"/>
          <a:ext cx="397083" cy="3970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746816-7697-40AB-87AE-C5D88398A27D}">
      <dsp:nvSpPr>
        <dsp:cNvPr id="0" name=""/>
        <dsp:cNvSpPr/>
      </dsp:nvSpPr>
      <dsp:spPr>
        <a:xfrm>
          <a:off x="298878" y="2717146"/>
          <a:ext cx="2574667"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44550">
            <a:lnSpc>
              <a:spcPct val="100000"/>
            </a:lnSpc>
            <a:spcBef>
              <a:spcPct val="0"/>
            </a:spcBef>
            <a:spcAft>
              <a:spcPct val="35000"/>
            </a:spcAft>
            <a:buNone/>
          </a:pPr>
          <a:r>
            <a:rPr lang="en-US" sz="1900" kern="1200"/>
            <a:t>Review</a:t>
          </a:r>
          <a:endParaRPr lang="en-US" sz="1900" kern="1200" dirty="0"/>
        </a:p>
      </dsp:txBody>
      <dsp:txXfrm>
        <a:off x="298878" y="2717146"/>
        <a:ext cx="2574667" cy="721970"/>
      </dsp:txXfrm>
    </dsp:sp>
    <dsp:sp modelId="{745D791A-66A8-42D9-8988-F8CB35AB17A9}">
      <dsp:nvSpPr>
        <dsp:cNvPr id="0" name=""/>
        <dsp:cNvSpPr/>
      </dsp:nvSpPr>
      <dsp:spPr>
        <a:xfrm>
          <a:off x="1938517" y="2717146"/>
          <a:ext cx="4181366"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622300">
            <a:lnSpc>
              <a:spcPct val="100000"/>
            </a:lnSpc>
            <a:spcBef>
              <a:spcPct val="0"/>
            </a:spcBef>
            <a:spcAft>
              <a:spcPct val="35000"/>
            </a:spcAft>
            <a:buNone/>
          </a:pPr>
          <a:r>
            <a:rPr lang="en-US" sz="1400" kern="1200" dirty="0"/>
            <a:t>Your program and degree requirements</a:t>
          </a:r>
        </a:p>
      </dsp:txBody>
      <dsp:txXfrm>
        <a:off x="1938517" y="2717146"/>
        <a:ext cx="4181366" cy="721970"/>
      </dsp:txXfrm>
    </dsp:sp>
    <dsp:sp modelId="{F7642711-60F9-422D-9301-92F51C9992AA}">
      <dsp:nvSpPr>
        <dsp:cNvPr id="0" name=""/>
        <dsp:cNvSpPr/>
      </dsp:nvSpPr>
      <dsp:spPr>
        <a:xfrm>
          <a:off x="-534997" y="3619610"/>
          <a:ext cx="5721484" cy="7219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8C687-BF54-4F92-8FE5-6883FC2299B5}">
      <dsp:nvSpPr>
        <dsp:cNvPr id="0" name=""/>
        <dsp:cNvSpPr/>
      </dsp:nvSpPr>
      <dsp:spPr>
        <a:xfrm>
          <a:off x="-316601" y="3782053"/>
          <a:ext cx="397083" cy="3970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80F040-F92A-4950-8146-E6EE030CE33F}">
      <dsp:nvSpPr>
        <dsp:cNvPr id="0" name=""/>
        <dsp:cNvSpPr/>
      </dsp:nvSpPr>
      <dsp:spPr>
        <a:xfrm>
          <a:off x="298878" y="3619610"/>
          <a:ext cx="2574667"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844550">
            <a:lnSpc>
              <a:spcPct val="100000"/>
            </a:lnSpc>
            <a:spcBef>
              <a:spcPct val="0"/>
            </a:spcBef>
            <a:spcAft>
              <a:spcPct val="35000"/>
            </a:spcAft>
            <a:buNone/>
          </a:pPr>
          <a:r>
            <a:rPr lang="en-US" sz="1900" kern="1200" dirty="0"/>
            <a:t>Talk About</a:t>
          </a:r>
        </a:p>
      </dsp:txBody>
      <dsp:txXfrm>
        <a:off x="298878" y="3619610"/>
        <a:ext cx="2574667" cy="721970"/>
      </dsp:txXfrm>
    </dsp:sp>
    <dsp:sp modelId="{EE528C27-D60D-42A2-AE39-E03DFF9E6BA5}">
      <dsp:nvSpPr>
        <dsp:cNvPr id="0" name=""/>
        <dsp:cNvSpPr/>
      </dsp:nvSpPr>
      <dsp:spPr>
        <a:xfrm>
          <a:off x="2013276" y="3619610"/>
          <a:ext cx="4031847" cy="72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09" tIns="76409" rIns="76409" bIns="76409" numCol="1" spcCol="1270" anchor="ctr" anchorCtr="0">
          <a:noAutofit/>
        </a:bodyPr>
        <a:lstStyle/>
        <a:p>
          <a:pPr marL="0" lvl="0" indent="0" algn="l" defTabSz="622300">
            <a:lnSpc>
              <a:spcPct val="100000"/>
            </a:lnSpc>
            <a:spcBef>
              <a:spcPct val="0"/>
            </a:spcBef>
            <a:spcAft>
              <a:spcPct val="35000"/>
            </a:spcAft>
            <a:buNone/>
          </a:pPr>
          <a:r>
            <a:rPr lang="en-US" sz="1400" kern="1200" dirty="0"/>
            <a:t>Exemptions, transfer credits, and other</a:t>
          </a:r>
        </a:p>
        <a:p>
          <a:pPr marL="0" lvl="0" indent="0" algn="l" defTabSz="622300">
            <a:lnSpc>
              <a:spcPct val="100000"/>
            </a:lnSpc>
            <a:spcBef>
              <a:spcPct val="0"/>
            </a:spcBef>
            <a:spcAft>
              <a:spcPct val="35000"/>
            </a:spcAft>
            <a:buNone/>
          </a:pPr>
          <a:r>
            <a:rPr lang="en-US" sz="1400" kern="1200"/>
            <a:t>university </a:t>
          </a:r>
          <a:r>
            <a:rPr lang="en-US" sz="1400" kern="1200" dirty="0"/>
            <a:t>services</a:t>
          </a:r>
        </a:p>
      </dsp:txBody>
      <dsp:txXfrm>
        <a:off x="2013276" y="3619610"/>
        <a:ext cx="4031847" cy="7219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CC5DC-7B6C-4528-81B9-D8E86CBBE4A0}">
      <dsp:nvSpPr>
        <dsp:cNvPr id="0" name=""/>
        <dsp:cNvSpPr/>
      </dsp:nvSpPr>
      <dsp:spPr>
        <a:xfrm>
          <a:off x="0" y="222028"/>
          <a:ext cx="2067246" cy="14937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Register on time!!!!</a:t>
          </a:r>
          <a:endParaRPr lang="en-CA" sz="1600" kern="1200" dirty="0"/>
        </a:p>
      </dsp:txBody>
      <dsp:txXfrm>
        <a:off x="0" y="222028"/>
        <a:ext cx="2067246" cy="1493763"/>
      </dsp:txXfrm>
    </dsp:sp>
    <dsp:sp modelId="{819A410B-4F4A-41F8-B1E9-A9BA47F63B02}">
      <dsp:nvSpPr>
        <dsp:cNvPr id="0" name=""/>
        <dsp:cNvSpPr/>
      </dsp:nvSpPr>
      <dsp:spPr>
        <a:xfrm>
          <a:off x="2273970" y="191255"/>
          <a:ext cx="2067246" cy="155530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n-US" sz="1600" kern="1200" dirty="0"/>
            <a:t>Your registration date posted in your Student Centre, in February, in your Enrollment box.</a:t>
          </a:r>
          <a:endParaRPr lang="en-CA" sz="1600" kern="1200" dirty="0"/>
        </a:p>
      </dsp:txBody>
      <dsp:txXfrm>
        <a:off x="2273970" y="191255"/>
        <a:ext cx="2067246" cy="1555309"/>
      </dsp:txXfrm>
    </dsp:sp>
    <dsp:sp modelId="{6428BA7B-5FEC-41F3-90BE-0234E0CAB513}">
      <dsp:nvSpPr>
        <dsp:cNvPr id="0" name=""/>
        <dsp:cNvSpPr/>
      </dsp:nvSpPr>
      <dsp:spPr>
        <a:xfrm>
          <a:off x="4547941" y="202778"/>
          <a:ext cx="2067246" cy="15322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New class schedule available first week of March – know your </a:t>
          </a:r>
          <a:r>
            <a:rPr lang="en-US" sz="1600" kern="1200" dirty="0">
              <a:hlinkClick xmlns:r="http://schemas.openxmlformats.org/officeDocument/2006/relationships" r:id="rId1"/>
            </a:rPr>
            <a:t>registration dates and deadline</a:t>
          </a:r>
          <a:endParaRPr lang="en-US" sz="1600" kern="1200" dirty="0"/>
        </a:p>
      </dsp:txBody>
      <dsp:txXfrm>
        <a:off x="4547941" y="202778"/>
        <a:ext cx="2067246" cy="1532263"/>
      </dsp:txXfrm>
    </dsp:sp>
    <dsp:sp modelId="{D3B7A735-D660-47C8-ADE5-C279014F7677}">
      <dsp:nvSpPr>
        <dsp:cNvPr id="0" name=""/>
        <dsp:cNvSpPr/>
      </dsp:nvSpPr>
      <dsp:spPr>
        <a:xfrm>
          <a:off x="0" y="1971758"/>
          <a:ext cx="2067246" cy="147169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Make sure you know what courses you need to meet program requirements</a:t>
          </a:r>
        </a:p>
      </dsp:txBody>
      <dsp:txXfrm>
        <a:off x="0" y="1971758"/>
        <a:ext cx="2067246" cy="1471697"/>
      </dsp:txXfrm>
    </dsp:sp>
    <dsp:sp modelId="{9D95039D-BF6D-4B7A-929C-3C3ED982ABA4}">
      <dsp:nvSpPr>
        <dsp:cNvPr id="0" name=""/>
        <dsp:cNvSpPr/>
      </dsp:nvSpPr>
      <dsp:spPr>
        <a:xfrm>
          <a:off x="2273970" y="1953289"/>
          <a:ext cx="2067246" cy="150863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Many programs have course sequencing – meet with your department advisor to know the sequence!</a:t>
          </a:r>
        </a:p>
      </dsp:txBody>
      <dsp:txXfrm>
        <a:off x="2273970" y="1953289"/>
        <a:ext cx="2067246" cy="1508634"/>
      </dsp:txXfrm>
    </dsp:sp>
    <dsp:sp modelId="{90BB2D94-8FDB-4876-A9C8-27BCA2ECD5B4}">
      <dsp:nvSpPr>
        <dsp:cNvPr id="0" name=""/>
        <dsp:cNvSpPr/>
      </dsp:nvSpPr>
      <dsp:spPr>
        <a:xfrm>
          <a:off x="4547941" y="1962523"/>
          <a:ext cx="2067246" cy="14901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Some courses are reserved for specific program students;– can make choosing electives challenging</a:t>
          </a:r>
        </a:p>
      </dsp:txBody>
      <dsp:txXfrm>
        <a:off x="4547941" y="1962523"/>
        <a:ext cx="2067246" cy="1490166"/>
      </dsp:txXfrm>
    </dsp:sp>
    <dsp:sp modelId="{A0D8BCD9-CF5C-42CB-AB83-AB83FE3D2DCF}">
      <dsp:nvSpPr>
        <dsp:cNvPr id="0" name=""/>
        <dsp:cNvSpPr/>
      </dsp:nvSpPr>
      <dsp:spPr>
        <a:xfrm>
          <a:off x="1081490" y="3675353"/>
          <a:ext cx="2178236" cy="144340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Look for open </a:t>
          </a:r>
          <a:r>
            <a:rPr lang="en-US" sz="1600" kern="1200" dirty="0">
              <a:hlinkClick xmlns:r="http://schemas.openxmlformats.org/officeDocument/2006/relationships" r:id="rId2"/>
            </a:rPr>
            <a:t>electives</a:t>
          </a:r>
          <a:r>
            <a:rPr lang="en-US" sz="1600" kern="1200" dirty="0"/>
            <a:t> – most students will need these! This list has courses with no prerequisites and are open to all students!</a:t>
          </a:r>
        </a:p>
      </dsp:txBody>
      <dsp:txXfrm>
        <a:off x="1081490" y="3675353"/>
        <a:ext cx="2178236" cy="1443405"/>
      </dsp:txXfrm>
    </dsp:sp>
    <dsp:sp modelId="{A60C653C-5119-4006-9839-C35B6C8E365E}">
      <dsp:nvSpPr>
        <dsp:cNvPr id="0" name=""/>
        <dsp:cNvSpPr/>
      </dsp:nvSpPr>
      <dsp:spPr>
        <a:xfrm>
          <a:off x="3466451" y="3668649"/>
          <a:ext cx="2067246" cy="145681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If you have exemptions/transfer credits – you cannot repeat them</a:t>
          </a:r>
        </a:p>
      </dsp:txBody>
      <dsp:txXfrm>
        <a:off x="3466451" y="3668649"/>
        <a:ext cx="2067246" cy="1456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DAC14-8818-4FA8-868D-415FAAB9D78B}">
      <dsp:nvSpPr>
        <dsp:cNvPr id="0" name=""/>
        <dsp:cNvSpPr/>
      </dsp:nvSpPr>
      <dsp:spPr>
        <a:xfrm>
          <a:off x="0" y="438583"/>
          <a:ext cx="2133022" cy="127981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n-CA" sz="1600" kern="1200" dirty="0">
              <a:solidFill>
                <a:schemeClr val="tx2">
                  <a:lumMod val="10000"/>
                </a:schemeClr>
              </a:solidFill>
            </a:rPr>
            <a:t>Put your name on waitlists, if necessary, but understand what that means!</a:t>
          </a:r>
        </a:p>
      </dsp:txBody>
      <dsp:txXfrm>
        <a:off x="0" y="438583"/>
        <a:ext cx="2133022" cy="1279813"/>
      </dsp:txXfrm>
    </dsp:sp>
    <dsp:sp modelId="{3F134F74-EDFD-4182-A426-7F02AF3B437E}">
      <dsp:nvSpPr>
        <dsp:cNvPr id="0" name=""/>
        <dsp:cNvSpPr/>
      </dsp:nvSpPr>
      <dsp:spPr>
        <a:xfrm>
          <a:off x="2346324" y="438583"/>
          <a:ext cx="2133022" cy="127981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chemeClr val="tx2">
                  <a:lumMod val="10000"/>
                </a:schemeClr>
              </a:solidFill>
            </a:rPr>
            <a:t>Know how and when to </a:t>
          </a:r>
          <a:r>
            <a:rPr lang="en-CA" sz="1600" kern="1200" dirty="0">
              <a:solidFill>
                <a:schemeClr val="tx2">
                  <a:lumMod val="10000"/>
                </a:schemeClr>
              </a:solidFill>
              <a:hlinkClick xmlns:r="http://schemas.openxmlformats.org/officeDocument/2006/relationships" r:id="rId1">
                <a:extLst>
                  <a:ext uri="{A12FA001-AC4F-418D-AE19-62706E023703}">
                    <ahyp:hlinkClr xmlns:ahyp="http://schemas.microsoft.com/office/drawing/2018/hyperlinkcolor" val="tx"/>
                  </a:ext>
                </a:extLst>
              </a:hlinkClick>
            </a:rPr>
            <a:t>withdraw from courses</a:t>
          </a:r>
          <a:r>
            <a:rPr lang="en-CA" sz="1600" kern="1200" dirty="0">
              <a:solidFill>
                <a:schemeClr val="tx2">
                  <a:lumMod val="10000"/>
                </a:schemeClr>
              </a:solidFill>
            </a:rPr>
            <a:t> should you need to do so!</a:t>
          </a:r>
        </a:p>
      </dsp:txBody>
      <dsp:txXfrm>
        <a:off x="2346324" y="438583"/>
        <a:ext cx="2133022" cy="1279813"/>
      </dsp:txXfrm>
    </dsp:sp>
    <dsp:sp modelId="{8F62B42F-2EF0-49C4-868A-C1E155EB0022}">
      <dsp:nvSpPr>
        <dsp:cNvPr id="0" name=""/>
        <dsp:cNvSpPr/>
      </dsp:nvSpPr>
      <dsp:spPr>
        <a:xfrm>
          <a:off x="4692649" y="438583"/>
          <a:ext cx="2133022" cy="1279813"/>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10000"/>
                </a:schemeClr>
              </a:solidFill>
            </a:rPr>
            <a:t>Go to the “</a:t>
          </a:r>
          <a:r>
            <a:rPr lang="en-US" sz="1600" kern="1200" dirty="0">
              <a:solidFill>
                <a:schemeClr val="tx2">
                  <a:lumMod val="10000"/>
                </a:schemeClr>
              </a:solidFill>
              <a:hlinkClick xmlns:r="http://schemas.openxmlformats.org/officeDocument/2006/relationships" r:id="rId2"/>
            </a:rPr>
            <a:t>How to Guides</a:t>
          </a:r>
          <a:r>
            <a:rPr lang="en-US" sz="1600" kern="1200" dirty="0">
              <a:solidFill>
                <a:schemeClr val="tx2">
                  <a:lumMod val="10000"/>
                </a:schemeClr>
              </a:solidFill>
            </a:rPr>
            <a:t>” (</a:t>
          </a:r>
          <a:r>
            <a:rPr lang="en-US" sz="1600" kern="1200">
              <a:solidFill>
                <a:schemeClr val="tx2">
                  <a:lumMod val="10000"/>
                </a:schemeClr>
              </a:solidFill>
            </a:rPr>
            <a:t>bottom of page) </a:t>
          </a:r>
          <a:r>
            <a:rPr lang="en-US" sz="1600" kern="1200" dirty="0">
              <a:solidFill>
                <a:schemeClr val="tx2">
                  <a:lumMod val="10000"/>
                </a:schemeClr>
              </a:solidFill>
            </a:rPr>
            <a:t>to learn how to add your name to the wait list or create a swap</a:t>
          </a:r>
          <a:endParaRPr lang="en-CA" sz="1600" kern="1200" dirty="0">
            <a:solidFill>
              <a:schemeClr val="tx2">
                <a:lumMod val="10000"/>
              </a:schemeClr>
            </a:solidFill>
          </a:endParaRPr>
        </a:p>
      </dsp:txBody>
      <dsp:txXfrm>
        <a:off x="4692649" y="438583"/>
        <a:ext cx="2133022" cy="1279813"/>
      </dsp:txXfrm>
    </dsp:sp>
    <dsp:sp modelId="{0929962B-F15E-487E-8A1D-6AE0B30FBAAD}">
      <dsp:nvSpPr>
        <dsp:cNvPr id="0" name=""/>
        <dsp:cNvSpPr/>
      </dsp:nvSpPr>
      <dsp:spPr>
        <a:xfrm>
          <a:off x="0" y="1931698"/>
          <a:ext cx="2133022" cy="1279813"/>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10000"/>
                </a:schemeClr>
              </a:solidFill>
            </a:rPr>
            <a:t>When you register, register for the full academic year (summer, fall and winter)</a:t>
          </a:r>
        </a:p>
      </dsp:txBody>
      <dsp:txXfrm>
        <a:off x="0" y="1931698"/>
        <a:ext cx="2133022" cy="1279813"/>
      </dsp:txXfrm>
    </dsp:sp>
    <dsp:sp modelId="{FACD33F5-B244-4259-89A2-A412E15ABFA8}">
      <dsp:nvSpPr>
        <dsp:cNvPr id="0" name=""/>
        <dsp:cNvSpPr/>
      </dsp:nvSpPr>
      <dsp:spPr>
        <a:xfrm>
          <a:off x="2346324" y="1931698"/>
          <a:ext cx="2133022" cy="1279813"/>
        </a:xfrm>
        <a:prstGeom prst="rect">
          <a:avLst/>
        </a:prstGeom>
        <a:solidFill>
          <a:schemeClr val="accent5">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10000"/>
                </a:schemeClr>
              </a:solidFill>
            </a:rPr>
            <a:t>Take program courses and electives – mix it up!</a:t>
          </a:r>
        </a:p>
      </dsp:txBody>
      <dsp:txXfrm>
        <a:off x="2346324" y="1931698"/>
        <a:ext cx="2133022" cy="1279813"/>
      </dsp:txXfrm>
    </dsp:sp>
    <dsp:sp modelId="{89C46B96-BAE3-42CE-91D5-67DCA8FC8348}">
      <dsp:nvSpPr>
        <dsp:cNvPr id="0" name=""/>
        <dsp:cNvSpPr/>
      </dsp:nvSpPr>
      <dsp:spPr>
        <a:xfrm>
          <a:off x="4692649" y="1931698"/>
          <a:ext cx="2133022" cy="127981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10000"/>
                </a:schemeClr>
              </a:solidFill>
            </a:rPr>
            <a:t>Consider number of courses/credits per term? Do you work? Do you have other responsibilities?</a:t>
          </a:r>
        </a:p>
      </dsp:txBody>
      <dsp:txXfrm>
        <a:off x="4692649" y="1931698"/>
        <a:ext cx="2133022" cy="1279813"/>
      </dsp:txXfrm>
    </dsp:sp>
    <dsp:sp modelId="{2EA7C85F-FE98-47C6-84BB-5DB2C2B7B6A0}">
      <dsp:nvSpPr>
        <dsp:cNvPr id="0" name=""/>
        <dsp:cNvSpPr/>
      </dsp:nvSpPr>
      <dsp:spPr>
        <a:xfrm>
          <a:off x="0" y="3424814"/>
          <a:ext cx="2133022" cy="127981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10000"/>
                </a:schemeClr>
              </a:solidFill>
            </a:rPr>
            <a:t>Should you be full-time (4-5 classes/term – 12-15 credits)?</a:t>
          </a:r>
        </a:p>
      </dsp:txBody>
      <dsp:txXfrm>
        <a:off x="0" y="3424814"/>
        <a:ext cx="2133022" cy="1279813"/>
      </dsp:txXfrm>
    </dsp:sp>
    <dsp:sp modelId="{215F87F2-93C8-4965-A9A8-D16F6B1140FC}">
      <dsp:nvSpPr>
        <dsp:cNvPr id="0" name=""/>
        <dsp:cNvSpPr/>
      </dsp:nvSpPr>
      <dsp:spPr>
        <a:xfrm>
          <a:off x="2346324" y="3424814"/>
          <a:ext cx="2133022" cy="1279813"/>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solidFill>
                <a:schemeClr val="tx2">
                  <a:lumMod val="10000"/>
                </a:schemeClr>
              </a:solidFill>
            </a:rPr>
            <a:t>Always confirm your schedule after you register! </a:t>
          </a:r>
          <a:endParaRPr lang="en-US" sz="1600" kern="1200" dirty="0">
            <a:solidFill>
              <a:schemeClr val="tx2">
                <a:lumMod val="10000"/>
              </a:schemeClr>
            </a:solidFill>
          </a:endParaRPr>
        </a:p>
      </dsp:txBody>
      <dsp:txXfrm>
        <a:off x="2346324" y="3424814"/>
        <a:ext cx="2133022" cy="1279813"/>
      </dsp:txXfrm>
    </dsp:sp>
    <dsp:sp modelId="{94BDE840-9E68-4444-A884-76C0F5559D75}">
      <dsp:nvSpPr>
        <dsp:cNvPr id="0" name=""/>
        <dsp:cNvSpPr/>
      </dsp:nvSpPr>
      <dsp:spPr>
        <a:xfrm>
          <a:off x="4692649" y="3424814"/>
          <a:ext cx="2133022" cy="1279813"/>
        </a:xfrm>
        <a:prstGeom prst="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chemeClr val="tx2">
                  <a:lumMod val="10000"/>
                </a:schemeClr>
              </a:solidFill>
            </a:rPr>
            <a:t>Review grades at the end of the term –understand any administrative notation attached to your grades (</a:t>
          </a:r>
          <a:r>
            <a:rPr lang="en-US" sz="1400" b="1" kern="1200" dirty="0">
              <a:solidFill>
                <a:schemeClr val="tx2">
                  <a:lumMod val="10000"/>
                </a:schemeClr>
              </a:solidFill>
              <a:hlinkClick xmlns:r="http://schemas.openxmlformats.org/officeDocument/2006/relationships" r:id="rId3">
                <a:extLst>
                  <a:ext uri="{A12FA001-AC4F-418D-AE19-62706E023703}">
                    <ahyp:hlinkClr xmlns:ahyp="http://schemas.microsoft.com/office/drawing/2018/hyperlinkcolor" val="tx"/>
                  </a:ext>
                </a:extLst>
              </a:hlinkClick>
            </a:rPr>
            <a:t>Undergraduate Calendar</a:t>
          </a:r>
          <a:r>
            <a:rPr lang="en-US" sz="1400" b="1" kern="1200" dirty="0">
              <a:solidFill>
                <a:schemeClr val="tx2">
                  <a:lumMod val="10000"/>
                </a:schemeClr>
              </a:solidFill>
            </a:rPr>
            <a:t> </a:t>
          </a:r>
          <a:r>
            <a:rPr lang="en-US" sz="1400" kern="1200" dirty="0">
              <a:solidFill>
                <a:schemeClr val="tx2">
                  <a:lumMod val="10000"/>
                </a:schemeClr>
              </a:solidFill>
            </a:rPr>
            <a:t>– Section 16 )</a:t>
          </a:r>
          <a:r>
            <a:rPr lang="en-CA" sz="1400" kern="1200" dirty="0">
              <a:solidFill>
                <a:schemeClr val="tx2">
                  <a:lumMod val="10000"/>
                </a:schemeClr>
              </a:solidFill>
            </a:rPr>
            <a:t> </a:t>
          </a:r>
          <a:endParaRPr lang="en-US" sz="1400" kern="1200" dirty="0">
            <a:solidFill>
              <a:schemeClr val="tx2">
                <a:lumMod val="10000"/>
              </a:schemeClr>
            </a:solidFill>
          </a:endParaRPr>
        </a:p>
      </dsp:txBody>
      <dsp:txXfrm>
        <a:off x="4692649" y="3424814"/>
        <a:ext cx="2133022" cy="1279813"/>
      </dsp:txXfrm>
    </dsp:sp>
    <dsp:sp modelId="{7B91D99F-8A1C-4AA5-8CEC-464BA4CAB181}">
      <dsp:nvSpPr>
        <dsp:cNvPr id="0" name=""/>
        <dsp:cNvSpPr/>
      </dsp:nvSpPr>
      <dsp:spPr>
        <a:xfrm>
          <a:off x="1173162" y="4917930"/>
          <a:ext cx="2133022" cy="1279813"/>
        </a:xfrm>
        <a:prstGeom prst="rect">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10000"/>
                </a:schemeClr>
              </a:solidFill>
            </a:rPr>
            <a:t>Do you need to repeat any courses? </a:t>
          </a:r>
          <a:r>
            <a:rPr lang="en-CA" sz="1600" kern="1200" dirty="0">
              <a:solidFill>
                <a:schemeClr val="tx2">
                  <a:lumMod val="10000"/>
                </a:schemeClr>
              </a:solidFill>
            </a:rPr>
            <a:t>Use the </a:t>
          </a:r>
          <a:r>
            <a:rPr lang="en-CA" sz="1600" kern="1200" dirty="0">
              <a:solidFill>
                <a:schemeClr val="tx2">
                  <a:lumMod val="10000"/>
                </a:schemeClr>
              </a:solidFill>
              <a:hlinkClick xmlns:r="http://schemas.openxmlformats.org/officeDocument/2006/relationships" r:id="rId4">
                <a:extLst>
                  <a:ext uri="{A12FA001-AC4F-418D-AE19-62706E023703}">
                    <ahyp:hlinkClr xmlns:ahyp="http://schemas.microsoft.com/office/drawing/2018/hyperlinkcolor" val="tx"/>
                  </a:ext>
                </a:extLst>
              </a:hlinkClick>
            </a:rPr>
            <a:t>repetition rule</a:t>
          </a:r>
          <a:r>
            <a:rPr lang="en-CA" sz="1600" kern="1200" dirty="0">
              <a:solidFill>
                <a:schemeClr val="tx2">
                  <a:lumMod val="10000"/>
                </a:schemeClr>
              </a:solidFill>
            </a:rPr>
            <a:t>, if you need it!</a:t>
          </a:r>
          <a:endParaRPr lang="en-US" sz="1600" kern="1200" dirty="0">
            <a:solidFill>
              <a:schemeClr val="tx2">
                <a:lumMod val="10000"/>
              </a:schemeClr>
            </a:solidFill>
          </a:endParaRPr>
        </a:p>
      </dsp:txBody>
      <dsp:txXfrm>
        <a:off x="1173162" y="4917930"/>
        <a:ext cx="2133022" cy="1279813"/>
      </dsp:txXfrm>
    </dsp:sp>
    <dsp:sp modelId="{2EC8D704-E7DF-4003-954E-3DCE3044DD11}">
      <dsp:nvSpPr>
        <dsp:cNvPr id="0" name=""/>
        <dsp:cNvSpPr/>
      </dsp:nvSpPr>
      <dsp:spPr>
        <a:xfrm>
          <a:off x="3519487" y="4917930"/>
          <a:ext cx="2133022" cy="1279813"/>
        </a:xfrm>
        <a:prstGeom prst="rect">
          <a:avLst/>
        </a:prstGeom>
        <a:solidFill>
          <a:srgbClr val="CA80A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10000"/>
                </a:schemeClr>
              </a:solidFill>
            </a:rPr>
            <a:t>Use the academic tools at your disposal: INC, DEF, MED (refer to </a:t>
          </a:r>
          <a:r>
            <a:rPr lang="en-US" sz="1600" b="1" kern="1200" dirty="0">
              <a:solidFill>
                <a:schemeClr val="tx2">
                  <a:lumMod val="10000"/>
                </a:schemeClr>
              </a:solidFill>
              <a:hlinkClick xmlns:r="http://schemas.openxmlformats.org/officeDocument/2006/relationships" r:id="rId3">
                <a:extLst>
                  <a:ext uri="{A12FA001-AC4F-418D-AE19-62706E023703}">
                    <ahyp:hlinkClr xmlns:ahyp="http://schemas.microsoft.com/office/drawing/2018/hyperlinkcolor" val="tx"/>
                  </a:ext>
                </a:extLst>
              </a:hlinkClick>
            </a:rPr>
            <a:t>Undergraduate Calendar</a:t>
          </a:r>
          <a:r>
            <a:rPr lang="en-US" sz="1600" b="1" kern="1200" dirty="0">
              <a:solidFill>
                <a:schemeClr val="tx2">
                  <a:lumMod val="10000"/>
                </a:schemeClr>
              </a:solidFill>
            </a:rPr>
            <a:t> </a:t>
          </a:r>
          <a:r>
            <a:rPr lang="en-US" sz="1600" kern="1200" dirty="0">
              <a:solidFill>
                <a:schemeClr val="tx2">
                  <a:lumMod val="10000"/>
                </a:schemeClr>
              </a:solidFill>
            </a:rPr>
            <a:t>– Section 16)</a:t>
          </a:r>
          <a:endParaRPr lang="en-CA" sz="1600" kern="1200" dirty="0">
            <a:solidFill>
              <a:schemeClr val="tx2">
                <a:lumMod val="10000"/>
              </a:schemeClr>
            </a:solidFill>
          </a:endParaRPr>
        </a:p>
      </dsp:txBody>
      <dsp:txXfrm>
        <a:off x="3519487" y="4917930"/>
        <a:ext cx="2133022" cy="12798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C4498-2D11-4FEB-AE68-1C871062C5D7}">
      <dsp:nvSpPr>
        <dsp:cNvPr id="0" name=""/>
        <dsp:cNvSpPr/>
      </dsp:nvSpPr>
      <dsp:spPr>
        <a:xfrm>
          <a:off x="2116567" y="2309"/>
          <a:ext cx="8466268" cy="578643"/>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4269" tIns="146976" rIns="164269" bIns="146976" numCol="1" spcCol="1270" anchor="ctr" anchorCtr="0">
          <a:noAutofit/>
        </a:bodyPr>
        <a:lstStyle/>
        <a:p>
          <a:pPr marL="0" lvl="0" indent="0" algn="l" defTabSz="622300">
            <a:lnSpc>
              <a:spcPct val="90000"/>
            </a:lnSpc>
            <a:spcBef>
              <a:spcPct val="0"/>
            </a:spcBef>
            <a:spcAft>
              <a:spcPct val="35000"/>
            </a:spcAft>
            <a:buNone/>
          </a:pPr>
          <a:r>
            <a:rPr lang="en-US" sz="1400" kern="1200"/>
            <a:t>Meet with your professor regularly! Meet with your advisor at least once a year! You can find their contact information!</a:t>
          </a:r>
          <a:endParaRPr lang="en-US" sz="1400" kern="1200" dirty="0"/>
        </a:p>
      </dsp:txBody>
      <dsp:txXfrm>
        <a:off x="2116567" y="2309"/>
        <a:ext cx="8466268" cy="578643"/>
      </dsp:txXfrm>
    </dsp:sp>
    <dsp:sp modelId="{FA78ACAA-1FEF-4903-BE7C-398ADB96FED2}">
      <dsp:nvSpPr>
        <dsp:cNvPr id="0" name=""/>
        <dsp:cNvSpPr/>
      </dsp:nvSpPr>
      <dsp:spPr>
        <a:xfrm>
          <a:off x="0" y="2309"/>
          <a:ext cx="2116567" cy="5786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2002" tIns="57157" rIns="112002" bIns="57157" numCol="1" spcCol="1270" anchor="ctr" anchorCtr="0">
          <a:noAutofit/>
        </a:bodyPr>
        <a:lstStyle/>
        <a:p>
          <a:pPr marL="0" lvl="0" indent="0" algn="ctr" defTabSz="1244600">
            <a:lnSpc>
              <a:spcPct val="90000"/>
            </a:lnSpc>
            <a:spcBef>
              <a:spcPct val="0"/>
            </a:spcBef>
            <a:spcAft>
              <a:spcPct val="35000"/>
            </a:spcAft>
            <a:buNone/>
          </a:pPr>
          <a:r>
            <a:rPr lang="en-US" sz="2800" kern="1200"/>
            <a:t>Meet</a:t>
          </a:r>
        </a:p>
      </dsp:txBody>
      <dsp:txXfrm>
        <a:off x="0" y="2309"/>
        <a:ext cx="2116567" cy="578643"/>
      </dsp:txXfrm>
    </dsp:sp>
    <dsp:sp modelId="{68373B18-C80B-4597-8122-ECCCF7B07307}">
      <dsp:nvSpPr>
        <dsp:cNvPr id="0" name=""/>
        <dsp:cNvSpPr/>
      </dsp:nvSpPr>
      <dsp:spPr>
        <a:xfrm>
          <a:off x="2116567" y="615672"/>
          <a:ext cx="8466268" cy="578643"/>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4269" tIns="146976" rIns="164269" bIns="146976" numCol="1" spcCol="1270" anchor="ctr" anchorCtr="0">
          <a:noAutofit/>
        </a:bodyPr>
        <a:lstStyle/>
        <a:p>
          <a:pPr marL="0" lvl="0" indent="0" algn="l" defTabSz="622300">
            <a:lnSpc>
              <a:spcPct val="90000"/>
            </a:lnSpc>
            <a:spcBef>
              <a:spcPct val="0"/>
            </a:spcBef>
            <a:spcAft>
              <a:spcPct val="35000"/>
            </a:spcAft>
            <a:buNone/>
          </a:pPr>
          <a:r>
            <a:rPr lang="en-US" sz="1400" kern="1200"/>
            <a:t>Log into your </a:t>
          </a:r>
          <a:r>
            <a:rPr lang="en-US" sz="1400" kern="1200">
              <a:hlinkClick xmlns:r="http://schemas.openxmlformats.org/officeDocument/2006/relationships" r:id="rId1"/>
            </a:rPr>
            <a:t>Student Hub</a:t>
          </a:r>
          <a:r>
            <a:rPr lang="en-US" sz="1400" kern="1200"/>
            <a:t>/</a:t>
          </a:r>
          <a:r>
            <a:rPr lang="en-US" sz="1400" kern="1200">
              <a:hlinkClick xmlns:r="http://schemas.openxmlformats.org/officeDocument/2006/relationships" r:id="rId2"/>
            </a:rPr>
            <a:t>Student Centre </a:t>
          </a:r>
          <a:r>
            <a:rPr lang="en-US" sz="1400" kern="1200"/>
            <a:t>weekly for notices/Download the FREE Office 365 from the Concordia Website – you’ll get a Concordia email address</a:t>
          </a:r>
          <a:endParaRPr lang="en-US" sz="1400" kern="1200" dirty="0"/>
        </a:p>
      </dsp:txBody>
      <dsp:txXfrm>
        <a:off x="2116567" y="615672"/>
        <a:ext cx="8466268" cy="578643"/>
      </dsp:txXfrm>
    </dsp:sp>
    <dsp:sp modelId="{AD3159BF-8602-4A06-B0D9-4C7978ABC529}">
      <dsp:nvSpPr>
        <dsp:cNvPr id="0" name=""/>
        <dsp:cNvSpPr/>
      </dsp:nvSpPr>
      <dsp:spPr>
        <a:xfrm>
          <a:off x="0" y="615672"/>
          <a:ext cx="2116567" cy="5786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2002" tIns="57157" rIns="112002" bIns="57157" numCol="1" spcCol="1270" anchor="ctr" anchorCtr="0">
          <a:noAutofit/>
        </a:bodyPr>
        <a:lstStyle/>
        <a:p>
          <a:pPr marL="0" lvl="0" indent="0" algn="ctr" defTabSz="1244600">
            <a:lnSpc>
              <a:spcPct val="90000"/>
            </a:lnSpc>
            <a:spcBef>
              <a:spcPct val="0"/>
            </a:spcBef>
            <a:spcAft>
              <a:spcPct val="35000"/>
            </a:spcAft>
            <a:buNone/>
          </a:pPr>
          <a:r>
            <a:rPr lang="en-US" sz="2800" kern="1200"/>
            <a:t>Log</a:t>
          </a:r>
        </a:p>
      </dsp:txBody>
      <dsp:txXfrm>
        <a:off x="0" y="615672"/>
        <a:ext cx="2116567" cy="578643"/>
      </dsp:txXfrm>
    </dsp:sp>
    <dsp:sp modelId="{9474D8A4-B4E6-48E0-B55A-9F7326B7ADFC}">
      <dsp:nvSpPr>
        <dsp:cNvPr id="0" name=""/>
        <dsp:cNvSpPr/>
      </dsp:nvSpPr>
      <dsp:spPr>
        <a:xfrm>
          <a:off x="2116567" y="1229034"/>
          <a:ext cx="8466268" cy="578643"/>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4269" tIns="146976" rIns="164269" bIns="146976" numCol="1" spcCol="1270" anchor="ctr" anchorCtr="0">
          <a:noAutofit/>
        </a:bodyPr>
        <a:lstStyle/>
        <a:p>
          <a:pPr marL="0" lvl="0" indent="0" algn="l" defTabSz="622300">
            <a:lnSpc>
              <a:spcPct val="90000"/>
            </a:lnSpc>
            <a:spcBef>
              <a:spcPct val="0"/>
            </a:spcBef>
            <a:spcAft>
              <a:spcPct val="35000"/>
            </a:spcAft>
            <a:buNone/>
          </a:pPr>
          <a:r>
            <a:rPr lang="en-US" sz="1400" kern="1200">
              <a:hlinkClick xmlns:r="http://schemas.openxmlformats.org/officeDocument/2006/relationships" r:id="rId3"/>
            </a:rPr>
            <a:t>Access Centre for Students with Disabilities </a:t>
          </a:r>
          <a:r>
            <a:rPr lang="en-US" sz="1400" kern="1200"/>
            <a:t>office </a:t>
          </a:r>
          <a:endParaRPr lang="en-US" sz="1400" kern="1200" dirty="0"/>
        </a:p>
      </dsp:txBody>
      <dsp:txXfrm>
        <a:off x="2116567" y="1229034"/>
        <a:ext cx="8466268" cy="578643"/>
      </dsp:txXfrm>
    </dsp:sp>
    <dsp:sp modelId="{C7969398-9200-47EB-A0F9-CBAE6B19D8DB}">
      <dsp:nvSpPr>
        <dsp:cNvPr id="0" name=""/>
        <dsp:cNvSpPr/>
      </dsp:nvSpPr>
      <dsp:spPr>
        <a:xfrm>
          <a:off x="0" y="1229034"/>
          <a:ext cx="2116567" cy="57864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2002" tIns="57157" rIns="112002" bIns="57157" numCol="1" spcCol="1270" anchor="ctr" anchorCtr="0">
          <a:noAutofit/>
        </a:bodyPr>
        <a:lstStyle/>
        <a:p>
          <a:pPr marL="0" lvl="0" indent="0" algn="ctr" defTabSz="1244600">
            <a:lnSpc>
              <a:spcPct val="90000"/>
            </a:lnSpc>
            <a:spcBef>
              <a:spcPct val="0"/>
            </a:spcBef>
            <a:spcAft>
              <a:spcPct val="35000"/>
            </a:spcAft>
            <a:buNone/>
          </a:pPr>
          <a:r>
            <a:rPr lang="en-US" sz="2800" kern="1200"/>
            <a:t>Access</a:t>
          </a:r>
        </a:p>
      </dsp:txBody>
      <dsp:txXfrm>
        <a:off x="0" y="1229034"/>
        <a:ext cx="2116567" cy="578643"/>
      </dsp:txXfrm>
    </dsp:sp>
    <dsp:sp modelId="{DF5BFBCC-901A-4CC9-9F18-A8474C77FF65}">
      <dsp:nvSpPr>
        <dsp:cNvPr id="0" name=""/>
        <dsp:cNvSpPr/>
      </dsp:nvSpPr>
      <dsp:spPr>
        <a:xfrm>
          <a:off x="2116567" y="1842396"/>
          <a:ext cx="8466268" cy="578643"/>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4269" tIns="146976" rIns="164269" bIns="146976" numCol="1" spcCol="1270" anchor="ctr" anchorCtr="0">
          <a:noAutofit/>
        </a:bodyPr>
        <a:lstStyle/>
        <a:p>
          <a:pPr marL="0" lvl="0" indent="0" algn="l" defTabSz="622300">
            <a:lnSpc>
              <a:spcPct val="90000"/>
            </a:lnSpc>
            <a:spcBef>
              <a:spcPct val="0"/>
            </a:spcBef>
            <a:spcAft>
              <a:spcPct val="35000"/>
            </a:spcAft>
            <a:buNone/>
          </a:pPr>
          <a:r>
            <a:rPr lang="en-US" sz="1400" kern="1200"/>
            <a:t>Use the </a:t>
          </a:r>
          <a:r>
            <a:rPr lang="en-US" sz="1400" kern="1200">
              <a:hlinkClick xmlns:r="http://schemas.openxmlformats.org/officeDocument/2006/relationships" r:id="rId4"/>
            </a:rPr>
            <a:t>academic tools </a:t>
          </a:r>
          <a:r>
            <a:rPr lang="en-US" sz="1400" kern="1200"/>
            <a:t>at your disposal: INC (can’t complete course work during the term, talk to your professor); DEF (you’re sick and can’t take your final exam, have an unexpected event take place)</a:t>
          </a:r>
          <a:endParaRPr lang="en-US" sz="1400" kern="1200" dirty="0"/>
        </a:p>
      </dsp:txBody>
      <dsp:txXfrm>
        <a:off x="2116567" y="1842396"/>
        <a:ext cx="8466268" cy="578643"/>
      </dsp:txXfrm>
    </dsp:sp>
    <dsp:sp modelId="{B4157B1A-EBE5-44C7-8DE5-F7E100EE3BF4}">
      <dsp:nvSpPr>
        <dsp:cNvPr id="0" name=""/>
        <dsp:cNvSpPr/>
      </dsp:nvSpPr>
      <dsp:spPr>
        <a:xfrm>
          <a:off x="0" y="1842396"/>
          <a:ext cx="2116567" cy="57864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2002" tIns="57157" rIns="112002" bIns="57157" numCol="1" spcCol="1270" anchor="ctr" anchorCtr="0">
          <a:noAutofit/>
        </a:bodyPr>
        <a:lstStyle/>
        <a:p>
          <a:pPr marL="0" lvl="0" indent="0" algn="ctr" defTabSz="1244600">
            <a:lnSpc>
              <a:spcPct val="90000"/>
            </a:lnSpc>
            <a:spcBef>
              <a:spcPct val="0"/>
            </a:spcBef>
            <a:spcAft>
              <a:spcPct val="35000"/>
            </a:spcAft>
            <a:buNone/>
          </a:pPr>
          <a:r>
            <a:rPr lang="en-US" sz="2800" kern="1200"/>
            <a:t>Use</a:t>
          </a:r>
        </a:p>
      </dsp:txBody>
      <dsp:txXfrm>
        <a:off x="0" y="1842396"/>
        <a:ext cx="2116567" cy="578643"/>
      </dsp:txXfrm>
    </dsp:sp>
    <dsp:sp modelId="{14EC6131-ADBC-455F-B2BE-9429A3EC3F47}">
      <dsp:nvSpPr>
        <dsp:cNvPr id="0" name=""/>
        <dsp:cNvSpPr/>
      </dsp:nvSpPr>
      <dsp:spPr>
        <a:xfrm>
          <a:off x="2116567" y="2455759"/>
          <a:ext cx="8466268" cy="578643"/>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4269" tIns="146976" rIns="164269" bIns="146976" numCol="1" spcCol="1270" anchor="ctr" anchorCtr="0">
          <a:noAutofit/>
        </a:bodyPr>
        <a:lstStyle/>
        <a:p>
          <a:pPr marL="0" lvl="0" indent="0" algn="l" defTabSz="622300">
            <a:lnSpc>
              <a:spcPct val="90000"/>
            </a:lnSpc>
            <a:spcBef>
              <a:spcPct val="0"/>
            </a:spcBef>
            <a:spcAft>
              <a:spcPct val="35000"/>
            </a:spcAft>
            <a:buNone/>
          </a:pPr>
          <a:r>
            <a:rPr lang="en-US" sz="1400" kern="1200" dirty="0"/>
            <a:t>Seek out </a:t>
          </a:r>
          <a:r>
            <a:rPr lang="en-US" sz="1400" kern="1200" dirty="0">
              <a:hlinkClick xmlns:r="http://schemas.openxmlformats.org/officeDocument/2006/relationships" r:id="rId5"/>
            </a:rPr>
            <a:t>University Services </a:t>
          </a:r>
          <a:r>
            <a:rPr lang="en-US" sz="1400" kern="1200" dirty="0"/>
            <a:t>that you need to succeed! Student Success Center, Health Services, Counselling and Psychological Services….</a:t>
          </a:r>
        </a:p>
      </dsp:txBody>
      <dsp:txXfrm>
        <a:off x="2116567" y="2455759"/>
        <a:ext cx="8466268" cy="578643"/>
      </dsp:txXfrm>
    </dsp:sp>
    <dsp:sp modelId="{E8A915C1-B33C-4D61-AEC0-3EDC5D9929CE}">
      <dsp:nvSpPr>
        <dsp:cNvPr id="0" name=""/>
        <dsp:cNvSpPr/>
      </dsp:nvSpPr>
      <dsp:spPr>
        <a:xfrm>
          <a:off x="0" y="2455759"/>
          <a:ext cx="2116567" cy="57864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2002" tIns="57157" rIns="112002" bIns="57157" numCol="1" spcCol="1270" anchor="ctr" anchorCtr="0">
          <a:noAutofit/>
        </a:bodyPr>
        <a:lstStyle/>
        <a:p>
          <a:pPr marL="0" lvl="0" indent="0" algn="ctr" defTabSz="1244600">
            <a:lnSpc>
              <a:spcPct val="90000"/>
            </a:lnSpc>
            <a:spcBef>
              <a:spcPct val="0"/>
            </a:spcBef>
            <a:spcAft>
              <a:spcPct val="35000"/>
            </a:spcAft>
            <a:buNone/>
          </a:pPr>
          <a:r>
            <a:rPr lang="en-US" sz="2800" kern="1200" dirty="0"/>
            <a:t>Seek</a:t>
          </a:r>
        </a:p>
      </dsp:txBody>
      <dsp:txXfrm>
        <a:off x="0" y="2455759"/>
        <a:ext cx="2116567" cy="578643"/>
      </dsp:txXfrm>
    </dsp:sp>
    <dsp:sp modelId="{00C71EF0-4E12-42D5-A4FA-1AA9FA256541}">
      <dsp:nvSpPr>
        <dsp:cNvPr id="0" name=""/>
        <dsp:cNvSpPr/>
      </dsp:nvSpPr>
      <dsp:spPr>
        <a:xfrm>
          <a:off x="2116567" y="3069121"/>
          <a:ext cx="8466268" cy="578643"/>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4269" tIns="146976" rIns="164269" bIns="146976" numCol="1" spcCol="1270" anchor="ctr" anchorCtr="0">
          <a:noAutofit/>
        </a:bodyPr>
        <a:lstStyle/>
        <a:p>
          <a:pPr marL="0" lvl="0" indent="0" algn="l" defTabSz="622300">
            <a:lnSpc>
              <a:spcPct val="90000"/>
            </a:lnSpc>
            <a:spcBef>
              <a:spcPct val="0"/>
            </a:spcBef>
            <a:spcAft>
              <a:spcPct val="35000"/>
            </a:spcAft>
            <a:buNone/>
          </a:pPr>
          <a:r>
            <a:rPr lang="en-US" sz="1400" kern="1200" dirty="0"/>
            <a:t>ALWAYS include your program of study, student ID# (available in your offer of admission) and full name with ALL university communication</a:t>
          </a:r>
        </a:p>
      </dsp:txBody>
      <dsp:txXfrm>
        <a:off x="2116567" y="3069121"/>
        <a:ext cx="8466268" cy="578643"/>
      </dsp:txXfrm>
    </dsp:sp>
    <dsp:sp modelId="{973EDFF6-D516-4943-8A50-B7AF0E5C0132}">
      <dsp:nvSpPr>
        <dsp:cNvPr id="0" name=""/>
        <dsp:cNvSpPr/>
      </dsp:nvSpPr>
      <dsp:spPr>
        <a:xfrm>
          <a:off x="0" y="3069121"/>
          <a:ext cx="2116567" cy="5786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2002" tIns="57157" rIns="112002" bIns="57157" numCol="1" spcCol="1270" anchor="ctr" anchorCtr="0">
          <a:noAutofit/>
        </a:bodyPr>
        <a:lstStyle/>
        <a:p>
          <a:pPr marL="0" lvl="0" indent="0" algn="ctr" defTabSz="1244600">
            <a:lnSpc>
              <a:spcPct val="90000"/>
            </a:lnSpc>
            <a:spcBef>
              <a:spcPct val="0"/>
            </a:spcBef>
            <a:spcAft>
              <a:spcPct val="35000"/>
            </a:spcAft>
            <a:buNone/>
          </a:pPr>
          <a:r>
            <a:rPr lang="en-US" sz="2800" kern="1200"/>
            <a:t>Include</a:t>
          </a:r>
        </a:p>
      </dsp:txBody>
      <dsp:txXfrm>
        <a:off x="0" y="3069121"/>
        <a:ext cx="2116567" cy="578643"/>
      </dsp:txXfrm>
    </dsp:sp>
    <dsp:sp modelId="{29AB90AB-9366-4E2C-839E-BBF17CB6183B}">
      <dsp:nvSpPr>
        <dsp:cNvPr id="0" name=""/>
        <dsp:cNvSpPr/>
      </dsp:nvSpPr>
      <dsp:spPr>
        <a:xfrm>
          <a:off x="2116567" y="3682756"/>
          <a:ext cx="8466268" cy="578643"/>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4269" tIns="146976" rIns="164269" bIns="146976" numCol="1" spcCol="1270" anchor="ctr" anchorCtr="0">
          <a:noAutofit/>
        </a:bodyPr>
        <a:lstStyle/>
        <a:p>
          <a:pPr marL="0" lvl="0" indent="0" algn="l" defTabSz="622300">
            <a:lnSpc>
              <a:spcPct val="90000"/>
            </a:lnSpc>
            <a:spcBef>
              <a:spcPct val="0"/>
            </a:spcBef>
            <a:spcAft>
              <a:spcPct val="35000"/>
            </a:spcAft>
            <a:buNone/>
          </a:pPr>
          <a:r>
            <a:rPr lang="en-US" sz="1400" kern="1200" dirty="0">
              <a:hlinkClick xmlns:r="http://schemas.openxmlformats.org/officeDocument/2006/relationships" r:id="rId6"/>
            </a:rPr>
            <a:t>Consent to release information to a 3rd Party</a:t>
          </a:r>
          <a:endParaRPr lang="en-CA" sz="1400" kern="1200" dirty="0"/>
        </a:p>
      </dsp:txBody>
      <dsp:txXfrm>
        <a:off x="2116567" y="3682756"/>
        <a:ext cx="8466268" cy="578643"/>
      </dsp:txXfrm>
    </dsp:sp>
    <dsp:sp modelId="{401746AA-EC09-4D69-B379-29EFF6B28AB5}">
      <dsp:nvSpPr>
        <dsp:cNvPr id="0" name=""/>
        <dsp:cNvSpPr/>
      </dsp:nvSpPr>
      <dsp:spPr>
        <a:xfrm>
          <a:off x="0" y="3682484"/>
          <a:ext cx="2116567" cy="5786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2002" tIns="57157" rIns="112002" bIns="57157" numCol="1" spcCol="1270" anchor="ctr" anchorCtr="0">
          <a:noAutofit/>
        </a:bodyPr>
        <a:lstStyle/>
        <a:p>
          <a:pPr marL="0" lvl="0" indent="0" algn="ctr" defTabSz="1244600">
            <a:lnSpc>
              <a:spcPct val="90000"/>
            </a:lnSpc>
            <a:spcBef>
              <a:spcPct val="0"/>
            </a:spcBef>
            <a:spcAft>
              <a:spcPct val="35000"/>
            </a:spcAft>
            <a:buNone/>
          </a:pPr>
          <a:r>
            <a:rPr lang="en-US" sz="2800" kern="1200" dirty="0"/>
            <a:t>Consent</a:t>
          </a:r>
        </a:p>
      </dsp:txBody>
      <dsp:txXfrm>
        <a:off x="0" y="3682484"/>
        <a:ext cx="2116567" cy="578643"/>
      </dsp:txXfrm>
    </dsp:sp>
    <dsp:sp modelId="{F56214BB-6057-4C87-A4E4-EB193E850897}">
      <dsp:nvSpPr>
        <dsp:cNvPr id="0" name=""/>
        <dsp:cNvSpPr/>
      </dsp:nvSpPr>
      <dsp:spPr>
        <a:xfrm>
          <a:off x="2116567" y="4295846"/>
          <a:ext cx="8466268" cy="578643"/>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4269" tIns="146976" rIns="164269" bIns="146976" numCol="1" spcCol="1270" anchor="ctr" anchorCtr="0">
          <a:noAutofit/>
        </a:bodyPr>
        <a:lstStyle/>
        <a:p>
          <a:pPr marL="0" lvl="0" indent="0" algn="l" defTabSz="622300">
            <a:lnSpc>
              <a:spcPct val="90000"/>
            </a:lnSpc>
            <a:spcBef>
              <a:spcPct val="0"/>
            </a:spcBef>
            <a:spcAft>
              <a:spcPct val="35000"/>
            </a:spcAft>
            <a:buNone/>
          </a:pPr>
          <a:r>
            <a:rPr lang="en-US" sz="1400" kern="1200" dirty="0"/>
            <a:t>In </a:t>
          </a:r>
          <a:r>
            <a:rPr lang="en-US" sz="1400" kern="1200" dirty="0">
              <a:hlinkClick xmlns:r="http://schemas.openxmlformats.org/officeDocument/2006/relationships" r:id="rId7"/>
            </a:rPr>
            <a:t>new student activities</a:t>
          </a:r>
          <a:r>
            <a:rPr lang="en-US" sz="1400" kern="1200" dirty="0"/>
            <a:t>: </a:t>
          </a:r>
          <a:r>
            <a:rPr lang="en-US" sz="1400" kern="1200" dirty="0">
              <a:hlinkClick xmlns:r="http://schemas.openxmlformats.org/officeDocument/2006/relationships" r:id="rId8"/>
            </a:rPr>
            <a:t>Prepare</a:t>
          </a:r>
          <a:r>
            <a:rPr lang="en-US" sz="1400" kern="1200" dirty="0"/>
            <a:t>, </a:t>
          </a:r>
          <a:r>
            <a:rPr lang="en-US" sz="1400" kern="1200" dirty="0">
              <a:hlinkClick xmlns:r="http://schemas.openxmlformats.org/officeDocument/2006/relationships" r:id="rId9"/>
            </a:rPr>
            <a:t>Connect</a:t>
          </a:r>
          <a:r>
            <a:rPr lang="en-US" sz="1400" kern="1200" dirty="0"/>
            <a:t>, </a:t>
          </a:r>
          <a:r>
            <a:rPr lang="en-US" sz="1400" kern="1200" dirty="0">
              <a:hlinkClick xmlns:r="http://schemas.openxmlformats.org/officeDocument/2006/relationships" r:id="rId10"/>
            </a:rPr>
            <a:t>Start</a:t>
          </a:r>
          <a:r>
            <a:rPr lang="en-US" sz="1400" kern="1200" dirty="0"/>
            <a:t> and </a:t>
          </a:r>
          <a:r>
            <a:rPr lang="en-US" sz="1400" kern="1200" dirty="0">
              <a:hlinkClick xmlns:r="http://schemas.openxmlformats.org/officeDocument/2006/relationships" r:id="rId11"/>
            </a:rPr>
            <a:t>Explore</a:t>
          </a:r>
          <a:endParaRPr lang="en-US" sz="1400" kern="1200" dirty="0"/>
        </a:p>
      </dsp:txBody>
      <dsp:txXfrm>
        <a:off x="2116567" y="4295846"/>
        <a:ext cx="8466268" cy="578643"/>
      </dsp:txXfrm>
    </dsp:sp>
    <dsp:sp modelId="{5E6B86F1-B8E0-4509-9545-E1975EDCD734}">
      <dsp:nvSpPr>
        <dsp:cNvPr id="0" name=""/>
        <dsp:cNvSpPr/>
      </dsp:nvSpPr>
      <dsp:spPr>
        <a:xfrm>
          <a:off x="0" y="4295846"/>
          <a:ext cx="2116567" cy="57864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2002" tIns="57157" rIns="112002" bIns="57157" numCol="1" spcCol="1270" anchor="ctr" anchorCtr="0">
          <a:noAutofit/>
        </a:bodyPr>
        <a:lstStyle/>
        <a:p>
          <a:pPr marL="0" lvl="0" indent="0" algn="ctr" defTabSz="1244600">
            <a:lnSpc>
              <a:spcPct val="90000"/>
            </a:lnSpc>
            <a:spcBef>
              <a:spcPct val="0"/>
            </a:spcBef>
            <a:spcAft>
              <a:spcPct val="35000"/>
            </a:spcAft>
            <a:buNone/>
          </a:pPr>
          <a:r>
            <a:rPr lang="en-US" sz="2800" kern="1200" dirty="0"/>
            <a:t>Participate</a:t>
          </a:r>
        </a:p>
      </dsp:txBody>
      <dsp:txXfrm>
        <a:off x="0" y="4295846"/>
        <a:ext cx="2116567" cy="5786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9A03A-1D54-E646-9782-E3C27E612154}"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A9105-1B2A-9941-B1F5-41F845D272FA}" type="slidenum">
              <a:rPr lang="en-US" smtClean="0"/>
              <a:t>‹#›</a:t>
            </a:fld>
            <a:endParaRPr lang="en-US"/>
          </a:p>
        </p:txBody>
      </p:sp>
    </p:spTree>
    <p:extLst>
      <p:ext uri="{BB962C8B-B14F-4D97-AF65-F5344CB8AC3E}">
        <p14:creationId xmlns:p14="http://schemas.microsoft.com/office/powerpoint/2010/main" val="1924373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A9105-1B2A-9941-B1F5-41F845D272FA}" type="slidenum">
              <a:rPr lang="en-US" smtClean="0"/>
              <a:t>4</a:t>
            </a:fld>
            <a:endParaRPr lang="en-US"/>
          </a:p>
        </p:txBody>
      </p:sp>
    </p:spTree>
    <p:extLst>
      <p:ext uri="{BB962C8B-B14F-4D97-AF65-F5344CB8AC3E}">
        <p14:creationId xmlns:p14="http://schemas.microsoft.com/office/powerpoint/2010/main" val="37723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A9105-1B2A-9941-B1F5-41F845D272FA}" type="slidenum">
              <a:rPr lang="en-US" smtClean="0"/>
              <a:t>20</a:t>
            </a:fld>
            <a:endParaRPr lang="en-US"/>
          </a:p>
        </p:txBody>
      </p:sp>
    </p:spTree>
    <p:extLst>
      <p:ext uri="{BB962C8B-B14F-4D97-AF65-F5344CB8AC3E}">
        <p14:creationId xmlns:p14="http://schemas.microsoft.com/office/powerpoint/2010/main" val="382556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60A9105-1B2A-9941-B1F5-41F845D272FA}" type="slidenum">
              <a:rPr lang="en-US" smtClean="0"/>
              <a:t>5</a:t>
            </a:fld>
            <a:endParaRPr lang="en-US"/>
          </a:p>
        </p:txBody>
      </p:sp>
    </p:spTree>
    <p:extLst>
      <p:ext uri="{BB962C8B-B14F-4D97-AF65-F5344CB8AC3E}">
        <p14:creationId xmlns:p14="http://schemas.microsoft.com/office/powerpoint/2010/main" val="301921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60A9105-1B2A-9941-B1F5-41F845D272FA}" type="slidenum">
              <a:rPr lang="en-US" smtClean="0"/>
              <a:t>6</a:t>
            </a:fld>
            <a:endParaRPr lang="en-US"/>
          </a:p>
        </p:txBody>
      </p:sp>
    </p:spTree>
    <p:extLst>
      <p:ext uri="{BB962C8B-B14F-4D97-AF65-F5344CB8AC3E}">
        <p14:creationId xmlns:p14="http://schemas.microsoft.com/office/powerpoint/2010/main" val="101457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60A9105-1B2A-9941-B1F5-41F845D272FA}" type="slidenum">
              <a:rPr lang="en-US" smtClean="0"/>
              <a:t>7</a:t>
            </a:fld>
            <a:endParaRPr lang="en-US"/>
          </a:p>
        </p:txBody>
      </p:sp>
    </p:spTree>
    <p:extLst>
      <p:ext uri="{BB962C8B-B14F-4D97-AF65-F5344CB8AC3E}">
        <p14:creationId xmlns:p14="http://schemas.microsoft.com/office/powerpoint/2010/main" val="98939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60A9105-1B2A-9941-B1F5-41F845D272FA}" type="slidenum">
              <a:rPr lang="en-US" smtClean="0"/>
              <a:t>8</a:t>
            </a:fld>
            <a:endParaRPr lang="en-US"/>
          </a:p>
        </p:txBody>
      </p:sp>
    </p:spTree>
    <p:extLst>
      <p:ext uri="{BB962C8B-B14F-4D97-AF65-F5344CB8AC3E}">
        <p14:creationId xmlns:p14="http://schemas.microsoft.com/office/powerpoint/2010/main" val="342134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60A9105-1B2A-9941-B1F5-41F845D272FA}" type="slidenum">
              <a:rPr lang="en-US" smtClean="0"/>
              <a:t>11</a:t>
            </a:fld>
            <a:endParaRPr lang="en-US"/>
          </a:p>
        </p:txBody>
      </p:sp>
    </p:spTree>
    <p:extLst>
      <p:ext uri="{BB962C8B-B14F-4D97-AF65-F5344CB8AC3E}">
        <p14:creationId xmlns:p14="http://schemas.microsoft.com/office/powerpoint/2010/main" val="4086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60A9105-1B2A-9941-B1F5-41F845D272FA}" type="slidenum">
              <a:rPr lang="en-US" smtClean="0"/>
              <a:t>16</a:t>
            </a:fld>
            <a:endParaRPr lang="en-US"/>
          </a:p>
        </p:txBody>
      </p:sp>
    </p:spTree>
    <p:extLst>
      <p:ext uri="{BB962C8B-B14F-4D97-AF65-F5344CB8AC3E}">
        <p14:creationId xmlns:p14="http://schemas.microsoft.com/office/powerpoint/2010/main" val="212583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A9105-1B2A-9941-B1F5-41F845D272FA}" type="slidenum">
              <a:rPr lang="en-US" smtClean="0"/>
              <a:t>17</a:t>
            </a:fld>
            <a:endParaRPr lang="en-US"/>
          </a:p>
        </p:txBody>
      </p:sp>
    </p:spTree>
    <p:extLst>
      <p:ext uri="{BB962C8B-B14F-4D97-AF65-F5344CB8AC3E}">
        <p14:creationId xmlns:p14="http://schemas.microsoft.com/office/powerpoint/2010/main" val="1681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A9105-1B2A-9941-B1F5-41F845D272FA}" type="slidenum">
              <a:rPr lang="en-US" smtClean="0"/>
              <a:t>18</a:t>
            </a:fld>
            <a:endParaRPr lang="en-US"/>
          </a:p>
        </p:txBody>
      </p:sp>
    </p:spTree>
    <p:extLst>
      <p:ext uri="{BB962C8B-B14F-4D97-AF65-F5344CB8AC3E}">
        <p14:creationId xmlns:p14="http://schemas.microsoft.com/office/powerpoint/2010/main" val="60537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117273-FE16-B94B-9191-AF0A17C988AF}"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26929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17273-FE16-B94B-9191-AF0A17C988AF}"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76805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17273-FE16-B94B-9191-AF0A17C988AF}"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693470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CAB6-DA0A-D243-A6AA-0B5093908F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FA57FA-DE50-194D-A625-0A92F7F429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DC8AD3-D333-D34E-8A5D-759DEFC43C15}"/>
              </a:ext>
            </a:extLst>
          </p:cNvPr>
          <p:cNvSpPr>
            <a:spLocks noGrp="1"/>
          </p:cNvSpPr>
          <p:nvPr>
            <p:ph type="dt" sz="half" idx="10"/>
          </p:nvPr>
        </p:nvSpPr>
        <p:spPr/>
        <p:txBody>
          <a:bodyPr/>
          <a:lstStyle/>
          <a:p>
            <a:fld id="{D3117273-FE16-B94B-9191-AF0A17C988AF}" type="datetimeFigureOut">
              <a:rPr lang="en-US" smtClean="0"/>
              <a:t>2/21/2025</a:t>
            </a:fld>
            <a:endParaRPr lang="en-US"/>
          </a:p>
        </p:txBody>
      </p:sp>
      <p:sp>
        <p:nvSpPr>
          <p:cNvPr id="5" name="Footer Placeholder 4">
            <a:extLst>
              <a:ext uri="{FF2B5EF4-FFF2-40B4-BE49-F238E27FC236}">
                <a16:creationId xmlns:a16="http://schemas.microsoft.com/office/drawing/2014/main" id="{3772D143-EDEC-9C41-B494-CCF75A364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8E18F-4935-1B46-87D9-C7A261129BE1}"/>
              </a:ext>
            </a:extLst>
          </p:cNvPr>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1247570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3E5BA-64A6-AD4D-8E1B-A7309B2AE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2B2DDD-9915-E144-A64A-FC1A02C146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01506-182C-3146-8431-973800C19126}"/>
              </a:ext>
            </a:extLst>
          </p:cNvPr>
          <p:cNvSpPr>
            <a:spLocks noGrp="1"/>
          </p:cNvSpPr>
          <p:nvPr>
            <p:ph type="dt" sz="half" idx="10"/>
          </p:nvPr>
        </p:nvSpPr>
        <p:spPr/>
        <p:txBody>
          <a:bodyPr/>
          <a:lstStyle/>
          <a:p>
            <a:fld id="{D3117273-FE16-B94B-9191-AF0A17C988AF}" type="datetimeFigureOut">
              <a:rPr lang="en-US" smtClean="0"/>
              <a:t>2/21/2025</a:t>
            </a:fld>
            <a:endParaRPr lang="en-US"/>
          </a:p>
        </p:txBody>
      </p:sp>
      <p:sp>
        <p:nvSpPr>
          <p:cNvPr id="5" name="Footer Placeholder 4">
            <a:extLst>
              <a:ext uri="{FF2B5EF4-FFF2-40B4-BE49-F238E27FC236}">
                <a16:creationId xmlns:a16="http://schemas.microsoft.com/office/drawing/2014/main" id="{9A1B0DC0-BB69-5542-A5DE-1DCE195F5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71159-D110-DC48-B758-294ADED5DD1C}"/>
              </a:ext>
            </a:extLst>
          </p:cNvPr>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102881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7CA5-912A-0344-BA79-6C57295A5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2A700B-D283-7845-8C40-D0485AEF7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F64CB-2C6F-874A-8985-0970EA55A81A}"/>
              </a:ext>
            </a:extLst>
          </p:cNvPr>
          <p:cNvSpPr>
            <a:spLocks noGrp="1"/>
          </p:cNvSpPr>
          <p:nvPr>
            <p:ph type="dt" sz="half" idx="10"/>
          </p:nvPr>
        </p:nvSpPr>
        <p:spPr/>
        <p:txBody>
          <a:bodyPr/>
          <a:lstStyle/>
          <a:p>
            <a:fld id="{D3117273-FE16-B94B-9191-AF0A17C988AF}" type="datetimeFigureOut">
              <a:rPr lang="en-US" smtClean="0"/>
              <a:t>2/21/2025</a:t>
            </a:fld>
            <a:endParaRPr lang="en-US"/>
          </a:p>
        </p:txBody>
      </p:sp>
      <p:sp>
        <p:nvSpPr>
          <p:cNvPr id="5" name="Footer Placeholder 4">
            <a:extLst>
              <a:ext uri="{FF2B5EF4-FFF2-40B4-BE49-F238E27FC236}">
                <a16:creationId xmlns:a16="http://schemas.microsoft.com/office/drawing/2014/main" id="{D28110D9-9FF5-5A4C-B41E-5BDC88622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69CF3-54DF-2C4D-A999-2031097E5BF8}"/>
              </a:ext>
            </a:extLst>
          </p:cNvPr>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42660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376D-5B21-7342-9E5B-89F1B7EE5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33BEC8-812D-9B42-88C2-AC0158E371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952E22-3F81-DA4A-A9BA-703AE7E4F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C6BDA1-525A-AB45-9EF8-6B04201093FA}"/>
              </a:ext>
            </a:extLst>
          </p:cNvPr>
          <p:cNvSpPr>
            <a:spLocks noGrp="1"/>
          </p:cNvSpPr>
          <p:nvPr>
            <p:ph type="dt" sz="half" idx="10"/>
          </p:nvPr>
        </p:nvSpPr>
        <p:spPr/>
        <p:txBody>
          <a:bodyPr/>
          <a:lstStyle/>
          <a:p>
            <a:fld id="{D3117273-FE16-B94B-9191-AF0A17C988AF}" type="datetimeFigureOut">
              <a:rPr lang="en-US" smtClean="0"/>
              <a:t>2/21/2025</a:t>
            </a:fld>
            <a:endParaRPr lang="en-US"/>
          </a:p>
        </p:txBody>
      </p:sp>
      <p:sp>
        <p:nvSpPr>
          <p:cNvPr id="6" name="Footer Placeholder 5">
            <a:extLst>
              <a:ext uri="{FF2B5EF4-FFF2-40B4-BE49-F238E27FC236}">
                <a16:creationId xmlns:a16="http://schemas.microsoft.com/office/drawing/2014/main" id="{DAD4F7BC-3454-A541-80B4-A82AF0284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84662-1BBF-0D43-BC96-49FA271D64E7}"/>
              </a:ext>
            </a:extLst>
          </p:cNvPr>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688942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25014-867E-8E44-84FB-81F30FF744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FDF779-7C1E-A846-AAB1-79D492851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2010E-1E6D-094C-9FD8-E9429C9AB5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4FD6E-0CA6-9148-AC86-10D3D0058A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C3AC95-17D5-7D45-A91D-87F3DC2E29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338FB4-DD28-5E44-8FA2-02784247D22A}"/>
              </a:ext>
            </a:extLst>
          </p:cNvPr>
          <p:cNvSpPr>
            <a:spLocks noGrp="1"/>
          </p:cNvSpPr>
          <p:nvPr>
            <p:ph type="dt" sz="half" idx="10"/>
          </p:nvPr>
        </p:nvSpPr>
        <p:spPr/>
        <p:txBody>
          <a:bodyPr/>
          <a:lstStyle/>
          <a:p>
            <a:fld id="{D3117273-FE16-B94B-9191-AF0A17C988AF}" type="datetimeFigureOut">
              <a:rPr lang="en-US" smtClean="0"/>
              <a:t>2/21/2025</a:t>
            </a:fld>
            <a:endParaRPr lang="en-US"/>
          </a:p>
        </p:txBody>
      </p:sp>
      <p:sp>
        <p:nvSpPr>
          <p:cNvPr id="8" name="Footer Placeholder 7">
            <a:extLst>
              <a:ext uri="{FF2B5EF4-FFF2-40B4-BE49-F238E27FC236}">
                <a16:creationId xmlns:a16="http://schemas.microsoft.com/office/drawing/2014/main" id="{02E7F14F-75B7-0B47-AE38-F2C4091D5E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BBE1DD-03B4-0A46-9341-6EFF4E6F6905}"/>
              </a:ext>
            </a:extLst>
          </p:cNvPr>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865821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53B9-D148-3A4E-9B48-968A4BCA08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80F2E-C275-A749-BCFE-3C7C44283FC5}"/>
              </a:ext>
            </a:extLst>
          </p:cNvPr>
          <p:cNvSpPr>
            <a:spLocks noGrp="1"/>
          </p:cNvSpPr>
          <p:nvPr>
            <p:ph type="dt" sz="half" idx="10"/>
          </p:nvPr>
        </p:nvSpPr>
        <p:spPr/>
        <p:txBody>
          <a:bodyPr/>
          <a:lstStyle/>
          <a:p>
            <a:fld id="{D3117273-FE16-B94B-9191-AF0A17C988AF}" type="datetimeFigureOut">
              <a:rPr lang="en-US" smtClean="0"/>
              <a:t>2/21/2025</a:t>
            </a:fld>
            <a:endParaRPr lang="en-US"/>
          </a:p>
        </p:txBody>
      </p:sp>
      <p:sp>
        <p:nvSpPr>
          <p:cNvPr id="4" name="Footer Placeholder 3">
            <a:extLst>
              <a:ext uri="{FF2B5EF4-FFF2-40B4-BE49-F238E27FC236}">
                <a16:creationId xmlns:a16="http://schemas.microsoft.com/office/drawing/2014/main" id="{8CC4EEDA-3850-2149-8F6D-1971833393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BF8E10-6A29-864B-A927-C973E25E7462}"/>
              </a:ext>
            </a:extLst>
          </p:cNvPr>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251197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586948-EE28-4E44-8027-30E1A3B990FD}"/>
              </a:ext>
            </a:extLst>
          </p:cNvPr>
          <p:cNvSpPr>
            <a:spLocks noGrp="1"/>
          </p:cNvSpPr>
          <p:nvPr>
            <p:ph type="dt" sz="half" idx="10"/>
          </p:nvPr>
        </p:nvSpPr>
        <p:spPr/>
        <p:txBody>
          <a:bodyPr/>
          <a:lstStyle/>
          <a:p>
            <a:fld id="{D3117273-FE16-B94B-9191-AF0A17C988AF}" type="datetimeFigureOut">
              <a:rPr lang="en-US" smtClean="0"/>
              <a:t>2/21/2025</a:t>
            </a:fld>
            <a:endParaRPr lang="en-US"/>
          </a:p>
        </p:txBody>
      </p:sp>
      <p:sp>
        <p:nvSpPr>
          <p:cNvPr id="3" name="Footer Placeholder 2">
            <a:extLst>
              <a:ext uri="{FF2B5EF4-FFF2-40B4-BE49-F238E27FC236}">
                <a16:creationId xmlns:a16="http://schemas.microsoft.com/office/drawing/2014/main" id="{3472690D-8342-C242-A9B5-4EEB58D8D3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9A3355-C730-ED4C-818E-91304EB59D16}"/>
              </a:ext>
            </a:extLst>
          </p:cNvPr>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1204507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2E1E-D0A5-4D46-9C7B-DA0D99452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85563D-439A-0548-8845-A64D97E82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A7C56C-1B78-0F41-A578-69F2A247E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A1F91-8F75-1C4B-92F7-A5E8989372E8}"/>
              </a:ext>
            </a:extLst>
          </p:cNvPr>
          <p:cNvSpPr>
            <a:spLocks noGrp="1"/>
          </p:cNvSpPr>
          <p:nvPr>
            <p:ph type="dt" sz="half" idx="10"/>
          </p:nvPr>
        </p:nvSpPr>
        <p:spPr/>
        <p:txBody>
          <a:bodyPr/>
          <a:lstStyle/>
          <a:p>
            <a:fld id="{D3117273-FE16-B94B-9191-AF0A17C988AF}" type="datetimeFigureOut">
              <a:rPr lang="en-US" smtClean="0"/>
              <a:t>2/21/2025</a:t>
            </a:fld>
            <a:endParaRPr lang="en-US"/>
          </a:p>
        </p:txBody>
      </p:sp>
      <p:sp>
        <p:nvSpPr>
          <p:cNvPr id="6" name="Footer Placeholder 5">
            <a:extLst>
              <a:ext uri="{FF2B5EF4-FFF2-40B4-BE49-F238E27FC236}">
                <a16:creationId xmlns:a16="http://schemas.microsoft.com/office/drawing/2014/main" id="{E1A316C2-F511-2F41-8398-6700AD964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E4F33E-2B66-1F4E-B0C4-51764B754D5C}"/>
              </a:ext>
            </a:extLst>
          </p:cNvPr>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309124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17273-FE16-B94B-9191-AF0A17C988AF}"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3012342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1736-ED9D-2349-8AC3-A100E3D1F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F9195B-C960-9B40-933B-B8E2B0779F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88D0FF-1772-274C-B8D8-509C85896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50591-EC4B-3041-BEF3-F179AFB0C517}"/>
              </a:ext>
            </a:extLst>
          </p:cNvPr>
          <p:cNvSpPr>
            <a:spLocks noGrp="1"/>
          </p:cNvSpPr>
          <p:nvPr>
            <p:ph type="dt" sz="half" idx="10"/>
          </p:nvPr>
        </p:nvSpPr>
        <p:spPr/>
        <p:txBody>
          <a:bodyPr/>
          <a:lstStyle/>
          <a:p>
            <a:fld id="{D3117273-FE16-B94B-9191-AF0A17C988AF}" type="datetimeFigureOut">
              <a:rPr lang="en-US" smtClean="0"/>
              <a:t>2/21/2025</a:t>
            </a:fld>
            <a:endParaRPr lang="en-US"/>
          </a:p>
        </p:txBody>
      </p:sp>
      <p:sp>
        <p:nvSpPr>
          <p:cNvPr id="6" name="Footer Placeholder 5">
            <a:extLst>
              <a:ext uri="{FF2B5EF4-FFF2-40B4-BE49-F238E27FC236}">
                <a16:creationId xmlns:a16="http://schemas.microsoft.com/office/drawing/2014/main" id="{19CEA3FF-2C31-7C44-A75D-0E2E134A3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E8AE5-6B89-9B46-AE90-BA0652EDBD30}"/>
              </a:ext>
            </a:extLst>
          </p:cNvPr>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4218088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0C50-3C56-7A4D-8FEF-654E76517C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D52615-D9ED-0B47-B557-E3036A16FB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DC824-CC3D-AF4A-B058-45D336B141E5}"/>
              </a:ext>
            </a:extLst>
          </p:cNvPr>
          <p:cNvSpPr>
            <a:spLocks noGrp="1"/>
          </p:cNvSpPr>
          <p:nvPr>
            <p:ph type="dt" sz="half" idx="10"/>
          </p:nvPr>
        </p:nvSpPr>
        <p:spPr/>
        <p:txBody>
          <a:bodyPr/>
          <a:lstStyle/>
          <a:p>
            <a:fld id="{D3117273-FE16-B94B-9191-AF0A17C988AF}" type="datetimeFigureOut">
              <a:rPr lang="en-US" smtClean="0"/>
              <a:t>2/21/2025</a:t>
            </a:fld>
            <a:endParaRPr lang="en-US"/>
          </a:p>
        </p:txBody>
      </p:sp>
      <p:sp>
        <p:nvSpPr>
          <p:cNvPr id="5" name="Footer Placeholder 4">
            <a:extLst>
              <a:ext uri="{FF2B5EF4-FFF2-40B4-BE49-F238E27FC236}">
                <a16:creationId xmlns:a16="http://schemas.microsoft.com/office/drawing/2014/main" id="{F9BEDA4B-C65A-6C4A-871A-A16DCA277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F9957-1C64-6747-AEAF-0186D12EF849}"/>
              </a:ext>
            </a:extLst>
          </p:cNvPr>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1053161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9D2069-E388-C448-95F0-CB10645F0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FFDF12-07F9-424A-A68D-6E18F04825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FA17D-3BF8-3B4E-8E9E-DABBEA775DF3}"/>
              </a:ext>
            </a:extLst>
          </p:cNvPr>
          <p:cNvSpPr>
            <a:spLocks noGrp="1"/>
          </p:cNvSpPr>
          <p:nvPr>
            <p:ph type="dt" sz="half" idx="10"/>
          </p:nvPr>
        </p:nvSpPr>
        <p:spPr/>
        <p:txBody>
          <a:bodyPr/>
          <a:lstStyle/>
          <a:p>
            <a:fld id="{D3117273-FE16-B94B-9191-AF0A17C988AF}" type="datetimeFigureOut">
              <a:rPr lang="en-US" smtClean="0"/>
              <a:t>2/21/2025</a:t>
            </a:fld>
            <a:endParaRPr lang="en-US"/>
          </a:p>
        </p:txBody>
      </p:sp>
      <p:sp>
        <p:nvSpPr>
          <p:cNvPr id="5" name="Footer Placeholder 4">
            <a:extLst>
              <a:ext uri="{FF2B5EF4-FFF2-40B4-BE49-F238E27FC236}">
                <a16:creationId xmlns:a16="http://schemas.microsoft.com/office/drawing/2014/main" id="{134D6014-FA64-F249-BAD9-6D14DBBD8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C86A0-5FF6-8C46-93DB-4A7C8E8CF12C}"/>
              </a:ext>
            </a:extLst>
          </p:cNvPr>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2886427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19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117273-FE16-B94B-9191-AF0A17C988AF}"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120461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117273-FE16-B94B-9191-AF0A17C988AF}"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365178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117273-FE16-B94B-9191-AF0A17C988AF}"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375937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117273-FE16-B94B-9191-AF0A17C988AF}"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396909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17273-FE16-B94B-9191-AF0A17C988AF}"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271894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117273-FE16-B94B-9191-AF0A17C988AF}"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1676323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117273-FE16-B94B-9191-AF0A17C988AF}"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D85F0-0A8A-4348-BFDD-503DB95B39D8}" type="slidenum">
              <a:rPr lang="en-US" smtClean="0"/>
              <a:t>‹#›</a:t>
            </a:fld>
            <a:endParaRPr lang="en-US"/>
          </a:p>
        </p:txBody>
      </p:sp>
    </p:spTree>
    <p:extLst>
      <p:ext uri="{BB962C8B-B14F-4D97-AF65-F5344CB8AC3E}">
        <p14:creationId xmlns:p14="http://schemas.microsoft.com/office/powerpoint/2010/main" val="338668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17273-FE16-B94B-9191-AF0A17C988AF}" type="datetimeFigureOut">
              <a:rPr lang="en-US" smtClean="0"/>
              <a:t>2/21/2025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D85F0-0A8A-4348-BFDD-503DB95B39D8}" type="slidenum">
              <a:rPr lang="en-US" smtClean="0"/>
              <a:t>‹#›</a:t>
            </a:fld>
            <a:endParaRPr lang="en-US"/>
          </a:p>
        </p:txBody>
      </p:sp>
    </p:spTree>
    <p:extLst>
      <p:ext uri="{BB962C8B-B14F-4D97-AF65-F5344CB8AC3E}">
        <p14:creationId xmlns:p14="http://schemas.microsoft.com/office/powerpoint/2010/main" val="831858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F851E-47E1-CF4B-97F9-BC95B83C0B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7A389F-4DBE-A647-8C55-B48EE1F90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999C0-E2C2-814B-8DAF-81F5B890B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17273-FE16-B94B-9191-AF0A17C988AF}" type="datetimeFigureOut">
              <a:rPr lang="en-US" smtClean="0"/>
              <a:t>2/21/2025</a:t>
            </a:fld>
            <a:endParaRPr lang="en-US"/>
          </a:p>
        </p:txBody>
      </p:sp>
      <p:sp>
        <p:nvSpPr>
          <p:cNvPr id="5" name="Footer Placeholder 4">
            <a:extLst>
              <a:ext uri="{FF2B5EF4-FFF2-40B4-BE49-F238E27FC236}">
                <a16:creationId xmlns:a16="http://schemas.microsoft.com/office/drawing/2014/main" id="{A8A464BD-42A6-CE46-BB19-91857E9FA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AFF82-F297-8942-8B02-21293471E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D85F0-0A8A-4348-BFDD-503DB95B39D8}" type="slidenum">
              <a:rPr lang="en-US" smtClean="0"/>
              <a:t>‹#›</a:t>
            </a:fld>
            <a:endParaRPr lang="en-US"/>
          </a:p>
        </p:txBody>
      </p:sp>
    </p:spTree>
    <p:extLst>
      <p:ext uri="{BB962C8B-B14F-4D97-AF65-F5344CB8AC3E}">
        <p14:creationId xmlns:p14="http://schemas.microsoft.com/office/powerpoint/2010/main" val="2163914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s.fas@concordia.ca" TargetMode="External"/><Relationship Id="rId2" Type="http://schemas.openxmlformats.org/officeDocument/2006/relationships/hyperlink" Target="https://www.concordia.ca/artsci/students/sas.html"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concordia.ca/students/registration/advising.html" TargetMode="External"/><Relationship Id="rId7" Type="http://schemas.openxmlformats.org/officeDocument/2006/relationships/diagramColors" Target="../diagrams/colors5.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openxmlformats.org/officeDocument/2006/relationships/hyperlink" Target="https://www.concordia.ca/students/success/new/orientation.html" TargetMode="External"/><Relationship Id="rId13" Type="http://schemas.openxmlformats.org/officeDocument/2006/relationships/hyperlink" Target="https://www.concordia.ca/students/services.html" TargetMode="External"/><Relationship Id="rId3" Type="http://schemas.openxmlformats.org/officeDocument/2006/relationships/hyperlink" Target="https://www.concordia.ca/students/undergraduate/welcome/admitted.html" TargetMode="External"/><Relationship Id="rId7" Type="http://schemas.openxmlformats.org/officeDocument/2006/relationships/hyperlink" Target="Course%20Registration%20Workshops%20-%20Slide%20to%20Share%20with%20Faculties.pptx" TargetMode="External"/><Relationship Id="rId12" Type="http://schemas.openxmlformats.org/officeDocument/2006/relationships/hyperlink" Target="https://www.concordia.ca/students/services/academic.html" TargetMode="External"/><Relationship Id="rId2" Type="http://schemas.openxmlformats.org/officeDocument/2006/relationships/hyperlink" Target="https://www.concordia.ca/students/undergraduate/welcome.html" TargetMode="External"/><Relationship Id="rId1" Type="http://schemas.openxmlformats.org/officeDocument/2006/relationships/slideLayout" Target="../slideLayouts/slideLayout2.xml"/><Relationship Id="rId6" Type="http://schemas.openxmlformats.org/officeDocument/2006/relationships/hyperlink" Target="https://www.concordia.ca/students/success/new/mentoring.html" TargetMode="External"/><Relationship Id="rId11" Type="http://schemas.openxmlformats.org/officeDocument/2006/relationships/hyperlink" Target="https://www.concordia.ca/students/undergraduate.html" TargetMode="External"/><Relationship Id="rId5" Type="http://schemas.openxmlformats.org/officeDocument/2006/relationships/hyperlink" Target="https://www.concordia.ca/students/success/new.html" TargetMode="External"/><Relationship Id="rId15" Type="http://schemas.openxmlformats.org/officeDocument/2006/relationships/hyperlink" Target="https://www.concordia.ca/it/services/office-365-education.html" TargetMode="External"/><Relationship Id="rId10" Type="http://schemas.openxmlformats.org/officeDocument/2006/relationships/hyperlink" Target="https://www.concordia.ca/students/homeroom.html" TargetMode="External"/><Relationship Id="rId4" Type="http://schemas.openxmlformats.org/officeDocument/2006/relationships/hyperlink" Target="https://www.concordia.ca/content/dam/artsci/docs/SAS/T21-70698-ARSC-Student-Academic-Advising-Guide_3B_V1.pdf" TargetMode="External"/><Relationship Id="rId9" Type="http://schemas.openxmlformats.org/officeDocument/2006/relationships/hyperlink" Target="https://www.concordia.ca/students/success/new/events.html" TargetMode="External"/><Relationship Id="rId14" Type="http://schemas.openxmlformats.org/officeDocument/2006/relationships/hyperlink" Target="https://www.concordia.ca/students/success/advocacy.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1.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2.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8" Type="http://schemas.openxmlformats.org/officeDocument/2006/relationships/hyperlink" Target="https://www.concordia.ca/students/success/learning-support/writing-assistance.html" TargetMode="External"/><Relationship Id="rId3" Type="http://schemas.openxmlformats.org/officeDocument/2006/relationships/image" Target="../media/image34.svg"/><Relationship Id="rId7" Type="http://schemas.openxmlformats.org/officeDocument/2006/relationships/hyperlink" Target="https://www.concordia.ca/students/success/learning-support/workshops.html" TargetMode="External"/><Relationship Id="rId12" Type="http://schemas.openxmlformats.org/officeDocument/2006/relationships/hyperlink" Target="https://www.concordia.ca/artsci/students/gpa-assessment-academic-standing.html"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s://www.concordia.ca/students/success.html" TargetMode="External"/><Relationship Id="rId11" Type="http://schemas.openxmlformats.org/officeDocument/2006/relationships/hyperlink" Target="https://www.concordia.ca/students/registration/advising/gpa.html" TargetMode="External"/><Relationship Id="rId5" Type="http://schemas.openxmlformats.org/officeDocument/2006/relationships/hyperlink" Target="https://www.concordia.ca/artsci/students/sas/advisors.html" TargetMode="External"/><Relationship Id="rId10" Type="http://schemas.openxmlformats.org/officeDocument/2006/relationships/hyperlink" Target="https://www.concordia.ca/students/services/station.html" TargetMode="External"/><Relationship Id="rId4" Type="http://schemas.openxmlformats.org/officeDocument/2006/relationships/hyperlink" Target="https://www.concordia.ca/artsci/students/department-advisors.html" TargetMode="External"/><Relationship Id="rId9" Type="http://schemas.openxmlformats.org/officeDocument/2006/relationships/hyperlink" Target="https://www.concordia.ca/students/success/learning-support/specialist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5.jpe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mailto:Shoshana.Kalfon@concordia.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ncordia.ca/artsci/students/requests.html" TargetMode="External"/><Relationship Id="rId2" Type="http://schemas.openxmlformats.org/officeDocument/2006/relationships/hyperlink" Target="https://www.concordia.ca/artsci/students/sas.ht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hyperlink" Target="file:///C:\Users\skalfon\OneDrive%20-%20Concordia%20University%20-%20Canada\Pictures\Deficiencies.pn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D63683-A6F5-0D4F-AB75-144A6A01B1C4}"/>
              </a:ext>
            </a:extLst>
          </p:cNvPr>
          <p:cNvSpPr>
            <a:spLocks noGrp="1"/>
          </p:cNvSpPr>
          <p:nvPr>
            <p:ph type="ctrTitle"/>
          </p:nvPr>
        </p:nvSpPr>
        <p:spPr>
          <a:xfrm>
            <a:off x="1179576" y="1261423"/>
            <a:ext cx="9829800" cy="1325880"/>
          </a:xfrm>
        </p:spPr>
        <p:txBody>
          <a:bodyPr vert="horz" lIns="91440" tIns="45720" rIns="91440" bIns="45720" rtlCol="0" anchor="b">
            <a:normAutofit/>
          </a:bodyPr>
          <a:lstStyle/>
          <a:p>
            <a:r>
              <a:rPr lang="en-US" sz="2800" kern="1200">
                <a:solidFill>
                  <a:schemeClr val="tx2"/>
                </a:solidFill>
                <a:latin typeface="+mj-lt"/>
                <a:ea typeface="+mj-ea"/>
                <a:cs typeface="+mj-cs"/>
              </a:rPr>
              <a:t>FAS Touchstone</a:t>
            </a:r>
            <a:br>
              <a:rPr lang="en-US" sz="2800" kern="1200">
                <a:solidFill>
                  <a:schemeClr val="tx2"/>
                </a:solidFill>
                <a:latin typeface="+mj-lt"/>
                <a:ea typeface="+mj-ea"/>
                <a:cs typeface="+mj-cs"/>
              </a:rPr>
            </a:br>
            <a:r>
              <a:rPr lang="en-US" sz="2800" kern="1200">
                <a:solidFill>
                  <a:schemeClr val="tx2"/>
                </a:solidFill>
                <a:latin typeface="+mj-lt"/>
                <a:ea typeface="+mj-ea"/>
                <a:cs typeface="+mj-cs"/>
              </a:rPr>
              <a:t>Advising for newly admitted students</a:t>
            </a:r>
            <a:br>
              <a:rPr lang="en-US" sz="2800" kern="1200">
                <a:solidFill>
                  <a:schemeClr val="tx2"/>
                </a:solidFill>
                <a:latin typeface="+mj-lt"/>
                <a:ea typeface="+mj-ea"/>
                <a:cs typeface="+mj-cs"/>
              </a:rPr>
            </a:br>
            <a:endParaRPr lang="en-US" sz="2800" kern="1200">
              <a:solidFill>
                <a:schemeClr val="tx2"/>
              </a:solidFill>
              <a:latin typeface="+mj-lt"/>
              <a:ea typeface="+mj-ea"/>
              <a:cs typeface="+mj-cs"/>
            </a:endParaRPr>
          </a:p>
        </p:txBody>
      </p:sp>
      <p:grpSp>
        <p:nvGrpSpPr>
          <p:cNvPr id="64" name="Group 63">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53" name="Freeform: Shape 52">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790C1485-88A7-A84C-BC3E-C331A07F1D19}"/>
              </a:ext>
            </a:extLst>
          </p:cNvPr>
          <p:cNvSpPr>
            <a:spLocks noGrp="1"/>
          </p:cNvSpPr>
          <p:nvPr>
            <p:ph type="subTitle" idx="1"/>
          </p:nvPr>
        </p:nvSpPr>
        <p:spPr>
          <a:xfrm>
            <a:off x="804672" y="2827419"/>
            <a:ext cx="5126896" cy="3227626"/>
          </a:xfrm>
        </p:spPr>
        <p:txBody>
          <a:bodyPr vert="horz" lIns="91440" tIns="45720" rIns="91440" bIns="45720" rtlCol="0" anchor="ctr">
            <a:normAutofit/>
          </a:bodyPr>
          <a:lstStyle/>
          <a:p>
            <a:pPr indent="-228600" algn="l">
              <a:buFont typeface="Arial" panose="020B0604020202020204" pitchFamily="34" charset="0"/>
              <a:buChar char="•"/>
            </a:pPr>
            <a:r>
              <a:rPr lang="en-US" sz="1600" dirty="0">
                <a:solidFill>
                  <a:schemeClr val="tx2"/>
                </a:solidFill>
              </a:rPr>
              <a:t>Presented by Student Academic Services (SAS)</a:t>
            </a:r>
          </a:p>
          <a:p>
            <a:pPr indent="-228600" algn="l">
              <a:buFont typeface="Arial" panose="020B0604020202020204" pitchFamily="34" charset="0"/>
              <a:buChar char="•"/>
            </a:pPr>
            <a:r>
              <a:rPr lang="en-US" sz="1600" dirty="0">
                <a:solidFill>
                  <a:schemeClr val="tx2"/>
                </a:solidFill>
                <a:hlinkClick r:id="rId2">
                  <a:extLst>
                    <a:ext uri="{A12FA001-AC4F-418D-AE19-62706E023703}">
                      <ahyp:hlinkClr xmlns:ahyp="http://schemas.microsoft.com/office/drawing/2018/hyperlinkcolor" val="tx"/>
                    </a:ext>
                  </a:extLst>
                </a:hlinkClick>
              </a:rPr>
              <a:t>https://www.concordia.ca/artsci/students/sas.html</a:t>
            </a:r>
            <a:endParaRPr lang="en-US" sz="1600" dirty="0">
              <a:solidFill>
                <a:schemeClr val="tx2"/>
              </a:solidFill>
            </a:endParaRPr>
          </a:p>
          <a:p>
            <a:pPr indent="-228600" algn="l">
              <a:buFont typeface="Arial" panose="020B0604020202020204" pitchFamily="34" charset="0"/>
              <a:buChar char="•"/>
            </a:pPr>
            <a:r>
              <a:rPr lang="en-US" sz="1600" dirty="0">
                <a:solidFill>
                  <a:schemeClr val="tx2"/>
                </a:solidFill>
              </a:rPr>
              <a:t>514-848-2424 ext. 2104</a:t>
            </a:r>
          </a:p>
          <a:p>
            <a:pPr indent="-228600" algn="l">
              <a:buFont typeface="Arial" panose="020B0604020202020204" pitchFamily="34" charset="0"/>
              <a:buChar char="•"/>
            </a:pPr>
            <a:r>
              <a:rPr lang="en-US" sz="1600" dirty="0">
                <a:solidFill>
                  <a:schemeClr val="tx2"/>
                </a:solidFill>
                <a:hlinkClick r:id="rId3">
                  <a:extLst>
                    <a:ext uri="{A12FA001-AC4F-418D-AE19-62706E023703}">
                      <ahyp:hlinkClr xmlns:ahyp="http://schemas.microsoft.com/office/drawing/2018/hyperlinkcolor" val="tx"/>
                    </a:ext>
                  </a:extLst>
                </a:hlinkClick>
              </a:rPr>
              <a:t>sas.fas@concordia.ca</a:t>
            </a:r>
            <a:endParaRPr lang="en-US" sz="1600" dirty="0">
              <a:solidFill>
                <a:schemeClr val="tx2"/>
              </a:solidFill>
            </a:endParaRPr>
          </a:p>
          <a:p>
            <a:pPr indent="-228600" algn="l">
              <a:buFont typeface="Arial" panose="020B0604020202020204" pitchFamily="34" charset="0"/>
              <a:buChar char="•"/>
            </a:pPr>
            <a:r>
              <a:rPr lang="en-US" sz="1600" dirty="0">
                <a:solidFill>
                  <a:schemeClr val="tx2"/>
                </a:solidFill>
              </a:rPr>
              <a:t>LOY-AD-202</a:t>
            </a:r>
          </a:p>
          <a:p>
            <a:pPr indent="-228600" algn="l">
              <a:buFont typeface="Arial" panose="020B0604020202020204" pitchFamily="34" charset="0"/>
              <a:buChar char="•"/>
            </a:pPr>
            <a:endParaRPr lang="en-US" sz="1800" dirty="0">
              <a:solidFill>
                <a:schemeClr val="tx2"/>
              </a:solidFill>
            </a:endParaRPr>
          </a:p>
        </p:txBody>
      </p:sp>
      <p:grpSp>
        <p:nvGrpSpPr>
          <p:cNvPr id="58" name="Group 57">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59" name="Freeform: Shape 58">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62" name="Freeform: Shape 61">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Text&#10;&#10;Description automatically generated with medium confidence">
            <a:extLst>
              <a:ext uri="{FF2B5EF4-FFF2-40B4-BE49-F238E27FC236}">
                <a16:creationId xmlns:a16="http://schemas.microsoft.com/office/drawing/2014/main" id="{F2214A5B-3CBB-4940-A763-ACCDDFC395A9}"/>
              </a:ext>
            </a:extLst>
          </p:cNvPr>
          <p:cNvPicPr>
            <a:picLocks noChangeAspect="1"/>
          </p:cNvPicPr>
          <p:nvPr/>
        </p:nvPicPr>
        <p:blipFill>
          <a:blip r:embed="rId4"/>
          <a:stretch>
            <a:fillRect/>
          </a:stretch>
        </p:blipFill>
        <p:spPr>
          <a:xfrm>
            <a:off x="6429378" y="3870888"/>
            <a:ext cx="4954693" cy="1150980"/>
          </a:xfrm>
          <a:prstGeom prst="rect">
            <a:avLst/>
          </a:prstGeom>
        </p:spPr>
      </p:pic>
    </p:spTree>
    <p:extLst>
      <p:ext uri="{BB962C8B-B14F-4D97-AF65-F5344CB8AC3E}">
        <p14:creationId xmlns:p14="http://schemas.microsoft.com/office/powerpoint/2010/main" val="382573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A7F64-4181-722D-D9C4-CD1F82A39FAC}"/>
              </a:ext>
            </a:extLst>
          </p:cNvPr>
          <p:cNvSpPr>
            <a:spLocks noGrp="1"/>
          </p:cNvSpPr>
          <p:nvPr>
            <p:ph type="title"/>
          </p:nvPr>
        </p:nvSpPr>
        <p:spPr>
          <a:xfrm>
            <a:off x="838200" y="556995"/>
            <a:ext cx="10515600" cy="1133693"/>
          </a:xfrm>
        </p:spPr>
        <p:txBody>
          <a:bodyPr>
            <a:normAutofit/>
          </a:bodyPr>
          <a:lstStyle/>
          <a:p>
            <a:r>
              <a:rPr lang="en-CA" sz="5200"/>
              <a:t>Choosing your elective courses</a:t>
            </a:r>
          </a:p>
        </p:txBody>
      </p:sp>
      <p:graphicFrame>
        <p:nvGraphicFramePr>
          <p:cNvPr id="5" name="Content Placeholder 2">
            <a:extLst>
              <a:ext uri="{FF2B5EF4-FFF2-40B4-BE49-F238E27FC236}">
                <a16:creationId xmlns:a16="http://schemas.microsoft.com/office/drawing/2014/main" id="{201FFD08-FEA1-20F7-869E-BAD78A60420F}"/>
              </a:ext>
            </a:extLst>
          </p:cNvPr>
          <p:cNvGraphicFramePr>
            <a:graphicFrameLocks noGrp="1"/>
          </p:cNvGraphicFramePr>
          <p:nvPr>
            <p:ph idx="1"/>
            <p:extLst>
              <p:ext uri="{D42A27DB-BD31-4B8C-83A1-F6EECF244321}">
                <p14:modId xmlns:p14="http://schemas.microsoft.com/office/powerpoint/2010/main" val="25901446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346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7B5D0A7-D698-4117-8580-D1B14DDCB7B9}"/>
              </a:ext>
            </a:extLst>
          </p:cNvPr>
          <p:cNvSpPr>
            <a:spLocks noGrp="1"/>
          </p:cNvSpPr>
          <p:nvPr>
            <p:ph type="title"/>
          </p:nvPr>
        </p:nvSpPr>
        <p:spPr>
          <a:xfrm>
            <a:off x="838201" y="300580"/>
            <a:ext cx="9829800" cy="1089529"/>
          </a:xfrm>
        </p:spPr>
        <p:txBody>
          <a:bodyPr>
            <a:normAutofit/>
          </a:bodyPr>
          <a:lstStyle/>
          <a:p>
            <a:r>
              <a:rPr lang="en-CA" sz="2300">
                <a:solidFill>
                  <a:srgbClr val="FFFFFF"/>
                </a:solidFill>
              </a:rPr>
              <a:t>Class Schedule: Information on registration</a:t>
            </a:r>
            <a:br>
              <a:rPr lang="en-CA" sz="2300">
                <a:solidFill>
                  <a:srgbClr val="FFFFFF"/>
                </a:solidFill>
              </a:rPr>
            </a:br>
            <a:r>
              <a:rPr lang="en-CA" sz="2300">
                <a:solidFill>
                  <a:srgbClr val="FFFFFF"/>
                </a:solidFill>
              </a:rPr>
              <a:t>https://www.concordia.ca/content/dam/concordia/docs/your-sis/SIS-Helping-You-Register-for-Classes.pdf</a:t>
            </a:r>
            <a:endParaRPr lang="en-US" sz="2300">
              <a:solidFill>
                <a:srgbClr val="FFFFFF"/>
              </a:solidFill>
            </a:endParaRPr>
          </a:p>
        </p:txBody>
      </p:sp>
      <p:sp>
        <p:nvSpPr>
          <p:cNvPr id="29"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30"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2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sp>
        <p:nvSpPr>
          <p:cNvPr id="10" name="Content Placeholder 9">
            <a:extLst>
              <a:ext uri="{FF2B5EF4-FFF2-40B4-BE49-F238E27FC236}">
                <a16:creationId xmlns:a16="http://schemas.microsoft.com/office/drawing/2014/main" id="{EB53C9CB-33F8-4E68-A548-2279674AE72C}"/>
              </a:ext>
            </a:extLst>
          </p:cNvPr>
          <p:cNvSpPr>
            <a:spLocks/>
          </p:cNvSpPr>
          <p:nvPr/>
        </p:nvSpPr>
        <p:spPr>
          <a:xfrm>
            <a:off x="1834562" y="2211233"/>
            <a:ext cx="8522876" cy="3867997"/>
          </a:xfrm>
          <a:prstGeom prst="rect">
            <a:avLst/>
          </a:prstGeom>
        </p:spPr>
        <p:txBody>
          <a:bodyPr>
            <a:normAutofit/>
          </a:bodyPr>
          <a:lstStyle/>
          <a:p>
            <a:pPr defTabSz="370332">
              <a:spcAft>
                <a:spcPts val="600"/>
              </a:spcAft>
            </a:pPr>
            <a:r>
              <a:rPr lang="en-CA" sz="1296" kern="1200">
                <a:solidFill>
                  <a:schemeClr val="tx1"/>
                </a:solidFill>
                <a:latin typeface="+mn-lt"/>
                <a:ea typeface="+mn-ea"/>
                <a:cs typeface="+mn-cs"/>
              </a:rPr>
              <a:t>This is the first page you see in the Class schedule – limited information</a:t>
            </a:r>
            <a:endParaRPr lang="en-US" sz="1600"/>
          </a:p>
        </p:txBody>
      </p:sp>
      <p:pic>
        <p:nvPicPr>
          <p:cNvPr id="11" name="Picture 10" descr="A screenshot of a computer&#10;&#10;Description automatically generated">
            <a:extLst>
              <a:ext uri="{FF2B5EF4-FFF2-40B4-BE49-F238E27FC236}">
                <a16:creationId xmlns:a16="http://schemas.microsoft.com/office/drawing/2014/main" id="{94F445A4-9D6D-1E70-350C-E6E6897F9DC0}"/>
              </a:ext>
            </a:extLst>
          </p:cNvPr>
          <p:cNvPicPr>
            <a:picLocks noChangeAspect="1"/>
          </p:cNvPicPr>
          <p:nvPr/>
        </p:nvPicPr>
        <p:blipFill>
          <a:blip r:embed="rId3"/>
          <a:stretch>
            <a:fillRect/>
          </a:stretch>
        </p:blipFill>
        <p:spPr>
          <a:xfrm>
            <a:off x="530904" y="2552160"/>
            <a:ext cx="10357438" cy="3786659"/>
          </a:xfrm>
          <a:prstGeom prst="rect">
            <a:avLst/>
          </a:prstGeom>
        </p:spPr>
      </p:pic>
    </p:spTree>
    <p:extLst>
      <p:ext uri="{BB962C8B-B14F-4D97-AF65-F5344CB8AC3E}">
        <p14:creationId xmlns:p14="http://schemas.microsoft.com/office/powerpoint/2010/main" val="163072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12BDDFB-2C54-467B-8D40-7C05DB566FF4}"/>
              </a:ext>
            </a:extLst>
          </p:cNvPr>
          <p:cNvPicPr>
            <a:picLocks noChangeAspect="1"/>
          </p:cNvPicPr>
          <p:nvPr/>
        </p:nvPicPr>
        <p:blipFill>
          <a:blip r:embed="rId2"/>
          <a:srcRect/>
          <a:stretch/>
        </p:blipFill>
        <p:spPr>
          <a:xfrm>
            <a:off x="1771825" y="288486"/>
            <a:ext cx="8079311" cy="5944364"/>
          </a:xfrm>
          <a:prstGeom prst="rect">
            <a:avLst/>
          </a:prstGeom>
          <a:ln>
            <a:noFill/>
          </a:ln>
        </p:spPr>
      </p:pic>
      <p:sp>
        <p:nvSpPr>
          <p:cNvPr id="15"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33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8">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9" name="Picture 14">
            <a:extLst>
              <a:ext uri="{FF2B5EF4-FFF2-40B4-BE49-F238E27FC236}">
                <a16:creationId xmlns:a16="http://schemas.microsoft.com/office/drawing/2014/main" id="{9154E57F-F2A0-4999-FC90-1D1C672B6C99}"/>
              </a:ext>
            </a:extLst>
          </p:cNvPr>
          <p:cNvPicPr>
            <a:picLocks noChangeAspect="1"/>
          </p:cNvPicPr>
          <p:nvPr/>
        </p:nvPicPr>
        <p:blipFill rotWithShape="1">
          <a:blip r:embed="rId2"/>
          <a:srcRect l="33642" r="3193" b="2"/>
          <a:stretch/>
        </p:blipFill>
        <p:spPr>
          <a:xfrm>
            <a:off x="858284" y="518475"/>
            <a:ext cx="4261337" cy="342193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564BEF-70C8-CF46-8E96-984F01C9C965}"/>
              </a:ext>
            </a:extLst>
          </p:cNvPr>
          <p:cNvSpPr>
            <a:spLocks noGrp="1"/>
          </p:cNvSpPr>
          <p:nvPr>
            <p:ph type="title"/>
          </p:nvPr>
        </p:nvSpPr>
        <p:spPr>
          <a:xfrm>
            <a:off x="5827048" y="444272"/>
            <a:ext cx="5721484" cy="1325563"/>
          </a:xfrm>
        </p:spPr>
        <p:txBody>
          <a:bodyPr vert="horz" lIns="91440" tIns="45720" rIns="91440" bIns="45720" rtlCol="0" anchor="ctr">
            <a:normAutofit/>
          </a:bodyPr>
          <a:lstStyle/>
          <a:p>
            <a:r>
              <a:rPr lang="en-US" sz="4100"/>
              <a:t>Your connection with your department advising team</a:t>
            </a:r>
          </a:p>
        </p:txBody>
      </p:sp>
      <p:sp>
        <p:nvSpPr>
          <p:cNvPr id="4" name="TextBox 3">
            <a:extLst>
              <a:ext uri="{FF2B5EF4-FFF2-40B4-BE49-F238E27FC236}">
                <a16:creationId xmlns:a16="http://schemas.microsoft.com/office/drawing/2014/main" id="{955716B5-D294-1123-8C44-D5BBF4F0F21E}"/>
              </a:ext>
            </a:extLst>
          </p:cNvPr>
          <p:cNvSpPr txBox="1"/>
          <p:nvPr/>
        </p:nvSpPr>
        <p:spPr>
          <a:xfrm>
            <a:off x="1348033" y="4201610"/>
            <a:ext cx="2710496" cy="1754326"/>
          </a:xfrm>
          <a:prstGeom prst="rect">
            <a:avLst/>
          </a:prstGeom>
          <a:noFill/>
        </p:spPr>
        <p:txBody>
          <a:bodyPr wrap="square" rtlCol="0">
            <a:spAutoFit/>
          </a:bodyPr>
          <a:lstStyle/>
          <a:p>
            <a:pPr>
              <a:spcAft>
                <a:spcPts val="600"/>
              </a:spcAft>
            </a:pPr>
            <a:r>
              <a:rPr lang="en-CA" dirty="0"/>
              <a:t>Learn more about academic advising and how it can support you as a student by going to the </a:t>
            </a:r>
            <a:r>
              <a:rPr lang="en-CA" dirty="0">
                <a:hlinkClick r:id="rId3"/>
              </a:rPr>
              <a:t>Academic Advising page </a:t>
            </a:r>
            <a:r>
              <a:rPr lang="en-CA" dirty="0"/>
              <a:t>in your Student Hub!</a:t>
            </a:r>
          </a:p>
        </p:txBody>
      </p:sp>
      <p:graphicFrame>
        <p:nvGraphicFramePr>
          <p:cNvPr id="7" name="Content Placeholder 2">
            <a:extLst>
              <a:ext uri="{FF2B5EF4-FFF2-40B4-BE49-F238E27FC236}">
                <a16:creationId xmlns:a16="http://schemas.microsoft.com/office/drawing/2014/main" id="{D6ED9988-7FA2-3EF0-C912-F299C3859700}"/>
              </a:ext>
            </a:extLst>
          </p:cNvPr>
          <p:cNvGraphicFramePr/>
          <p:nvPr>
            <p:extLst>
              <p:ext uri="{D42A27DB-BD31-4B8C-83A1-F6EECF244321}">
                <p14:modId xmlns:p14="http://schemas.microsoft.com/office/powerpoint/2010/main" val="2514514978"/>
              </p:ext>
            </p:extLst>
          </p:nvPr>
        </p:nvGraphicFramePr>
        <p:xfrm>
          <a:off x="5827048" y="1904772"/>
          <a:ext cx="5721484"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4585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D977-D840-A3BE-7F00-94218FC0E5BA}"/>
              </a:ext>
            </a:extLst>
          </p:cNvPr>
          <p:cNvSpPr>
            <a:spLocks noGrp="1"/>
          </p:cNvSpPr>
          <p:nvPr>
            <p:ph type="title"/>
          </p:nvPr>
        </p:nvSpPr>
        <p:spPr>
          <a:xfrm>
            <a:off x="876301" y="1060682"/>
            <a:ext cx="3937240" cy="3047235"/>
          </a:xfrm>
        </p:spPr>
        <p:txBody>
          <a:bodyPr anchor="t">
            <a:normAutofit/>
          </a:bodyPr>
          <a:lstStyle/>
          <a:p>
            <a:r>
              <a:rPr lang="en-CA" sz="3600" dirty="0"/>
              <a:t>Resources for new students:</a:t>
            </a:r>
          </a:p>
        </p:txBody>
      </p:sp>
      <p:sp>
        <p:nvSpPr>
          <p:cNvPr id="3" name="Content Placeholder 2">
            <a:extLst>
              <a:ext uri="{FF2B5EF4-FFF2-40B4-BE49-F238E27FC236}">
                <a16:creationId xmlns:a16="http://schemas.microsoft.com/office/drawing/2014/main" id="{BA47885D-4315-811F-535E-C8EBC09CD6F1}"/>
              </a:ext>
            </a:extLst>
          </p:cNvPr>
          <p:cNvSpPr>
            <a:spLocks noGrp="1"/>
          </p:cNvSpPr>
          <p:nvPr>
            <p:ph idx="1"/>
          </p:nvPr>
        </p:nvSpPr>
        <p:spPr>
          <a:xfrm>
            <a:off x="6106175" y="443061"/>
            <a:ext cx="5150643" cy="5665508"/>
          </a:xfrm>
        </p:spPr>
        <p:txBody>
          <a:bodyPr>
            <a:normAutofit lnSpcReduction="10000"/>
          </a:bodyPr>
          <a:lstStyle/>
          <a:p>
            <a:r>
              <a:rPr lang="en-CA" sz="1600" dirty="0">
                <a:hlinkClick r:id="rId2"/>
              </a:rPr>
              <a:t>Welcome Guide for New Undergraduate Students</a:t>
            </a:r>
            <a:endParaRPr lang="en-CA" sz="1600" dirty="0"/>
          </a:p>
          <a:p>
            <a:pPr lvl="1"/>
            <a:r>
              <a:rPr lang="en-CA" sz="1600" dirty="0">
                <a:hlinkClick r:id="rId3"/>
              </a:rPr>
              <a:t>Newly admitted students</a:t>
            </a:r>
            <a:r>
              <a:rPr lang="en-CA" sz="1600" dirty="0"/>
              <a:t> (Phase 2)</a:t>
            </a:r>
          </a:p>
          <a:p>
            <a:r>
              <a:rPr lang="en-CA" sz="1600" dirty="0">
                <a:hlinkClick r:id="rId4"/>
              </a:rPr>
              <a:t>Undergraduate Advising Guide</a:t>
            </a:r>
            <a:endParaRPr lang="en-CA" sz="1600" dirty="0"/>
          </a:p>
          <a:p>
            <a:pPr lvl="1"/>
            <a:r>
              <a:rPr lang="en-CA" sz="1600" dirty="0"/>
              <a:t>Faculty specific</a:t>
            </a:r>
          </a:p>
          <a:p>
            <a:pPr lvl="1"/>
            <a:r>
              <a:rPr lang="en-CA" sz="1600" dirty="0"/>
              <a:t>Terms and definitions</a:t>
            </a:r>
          </a:p>
          <a:p>
            <a:pPr lvl="1"/>
            <a:r>
              <a:rPr lang="en-CA" sz="1600" dirty="0"/>
              <a:t>Rules and regulations</a:t>
            </a:r>
          </a:p>
          <a:p>
            <a:r>
              <a:rPr lang="en-CA" sz="1600" dirty="0">
                <a:hlinkClick r:id="rId5"/>
              </a:rPr>
              <a:t>New student services</a:t>
            </a:r>
            <a:endParaRPr lang="en-CA" sz="1600" dirty="0"/>
          </a:p>
          <a:p>
            <a:pPr lvl="1"/>
            <a:r>
              <a:rPr lang="en-CA" sz="1600" dirty="0">
                <a:hlinkClick r:id="rId6"/>
              </a:rPr>
              <a:t>Welcome Crew</a:t>
            </a:r>
            <a:r>
              <a:rPr lang="en-CA" sz="1600" dirty="0"/>
              <a:t>: </a:t>
            </a:r>
            <a:r>
              <a:rPr lang="en-CA" sz="1600" dirty="0">
                <a:hlinkClick r:id="rId7" action="ppaction://hlinkpres?slideindex=1&amp;slidetitle="/>
              </a:rPr>
              <a:t>course registration information sessions</a:t>
            </a:r>
            <a:r>
              <a:rPr lang="en-CA" sz="1600" dirty="0"/>
              <a:t>, </a:t>
            </a:r>
            <a:r>
              <a:rPr lang="en-CA" sz="1600" dirty="0">
                <a:hlinkClick r:id="rId8"/>
              </a:rPr>
              <a:t>New Student Orientation</a:t>
            </a:r>
            <a:r>
              <a:rPr lang="en-CA" sz="1600" dirty="0"/>
              <a:t>, </a:t>
            </a:r>
            <a:r>
              <a:rPr lang="en-CA" sz="1600" dirty="0">
                <a:hlinkClick r:id="rId9"/>
              </a:rPr>
              <a:t>First-year events</a:t>
            </a:r>
            <a:endParaRPr lang="en-CA" sz="1600" dirty="0"/>
          </a:p>
          <a:p>
            <a:r>
              <a:rPr lang="en-CA" sz="1600" dirty="0">
                <a:hlinkClick r:id="rId10"/>
              </a:rPr>
              <a:t>Homeroom</a:t>
            </a:r>
            <a:endParaRPr lang="en-CA" sz="1600" dirty="0"/>
          </a:p>
          <a:p>
            <a:r>
              <a:rPr lang="en-CA" sz="1600" dirty="0">
                <a:hlinkClick r:id="rId11"/>
              </a:rPr>
              <a:t>Student Hub</a:t>
            </a:r>
            <a:endParaRPr lang="en-CA" sz="1600" dirty="0"/>
          </a:p>
          <a:p>
            <a:pPr lvl="1"/>
            <a:r>
              <a:rPr lang="en-CA" sz="1600" dirty="0"/>
              <a:t>Everything you need to be a successful student!</a:t>
            </a:r>
          </a:p>
          <a:p>
            <a:pPr lvl="1"/>
            <a:r>
              <a:rPr lang="en-US" sz="1600" dirty="0"/>
              <a:t>Academic resources: </a:t>
            </a:r>
            <a:r>
              <a:rPr lang="en-US" sz="1600" dirty="0">
                <a:hlinkClick r:id="rId12"/>
              </a:rPr>
              <a:t>https://www.concordia.ca/students/services/academic.html</a:t>
            </a:r>
            <a:endParaRPr lang="en-US" sz="1600" dirty="0"/>
          </a:p>
          <a:p>
            <a:pPr lvl="1"/>
            <a:r>
              <a:rPr lang="en-US" sz="1600" dirty="0"/>
              <a:t>Services and Resources: </a:t>
            </a:r>
            <a:r>
              <a:rPr lang="en-US" sz="1600" dirty="0">
                <a:hlinkClick r:id="rId13"/>
              </a:rPr>
              <a:t>https://www.concordia.ca/students/services.html</a:t>
            </a:r>
            <a:endParaRPr lang="en-US" sz="1600" dirty="0"/>
          </a:p>
          <a:p>
            <a:r>
              <a:rPr lang="en-US" sz="1600" dirty="0">
                <a:hlinkClick r:id="rId14"/>
              </a:rPr>
              <a:t>Know your rights - Advocacy</a:t>
            </a:r>
            <a:endParaRPr lang="en-US" sz="1600" dirty="0"/>
          </a:p>
          <a:p>
            <a:r>
              <a:rPr lang="en-US" sz="1600" dirty="0"/>
              <a:t>IITS – get an </a:t>
            </a:r>
            <a:r>
              <a:rPr lang="en-US" sz="1600" b="1" dirty="0"/>
              <a:t>email account</a:t>
            </a:r>
            <a:r>
              <a:rPr lang="en-US" sz="1600" dirty="0"/>
              <a:t>: </a:t>
            </a:r>
            <a:r>
              <a:rPr lang="en-US" sz="1500" dirty="0">
                <a:hlinkClick r:id="rId15"/>
              </a:rPr>
              <a:t>https://www.concordia.ca/it/services/office-365-education.html</a:t>
            </a:r>
            <a:endParaRPr lang="en-US" sz="1500" dirty="0"/>
          </a:p>
          <a:p>
            <a:pPr marL="0" indent="0">
              <a:buNone/>
            </a:pPr>
            <a:endParaRPr lang="en-US" sz="1500" dirty="0"/>
          </a:p>
        </p:txBody>
      </p:sp>
      <p:grpSp>
        <p:nvGrpSpPr>
          <p:cNvPr id="19" name="Group 18">
            <a:extLst>
              <a:ext uri="{FF2B5EF4-FFF2-40B4-BE49-F238E27FC236}">
                <a16:creationId xmlns:a16="http://schemas.microsoft.com/office/drawing/2014/main" id="{968EC965-623E-8BF3-985A-953E5C131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222078"/>
            <a:ext cx="12207199" cy="639001"/>
            <a:chOff x="-5025" y="6222078"/>
            <a:chExt cx="12207199" cy="639001"/>
          </a:xfrm>
        </p:grpSpPr>
        <p:sp>
          <p:nvSpPr>
            <p:cNvPr id="20" name="Rectangle 19">
              <a:extLst>
                <a:ext uri="{FF2B5EF4-FFF2-40B4-BE49-F238E27FC236}">
                  <a16:creationId xmlns:a16="http://schemas.microsoft.com/office/drawing/2014/main" id="{3D95F932-C833-697F-9C8B-846A4C713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5779075" y="437979"/>
              <a:ext cx="639000"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B87D2FB-6AB1-6569-F43A-2CB44F77D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08412" y="3577490"/>
              <a:ext cx="639000" cy="5928176"/>
            </a:xfrm>
            <a:prstGeom prst="rect">
              <a:avLst/>
            </a:prstGeom>
            <a:gradFill>
              <a:gsLst>
                <a:gs pos="3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89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5E804-54C5-9C45-9DFB-99BED2AD33E6}"/>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The Student Centre</a:t>
            </a:r>
          </a:p>
        </p:txBody>
      </p:sp>
      <p:sp>
        <p:nvSpPr>
          <p:cNvPr id="3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50EE81D9-ADF8-33F8-DEC9-C28FE31BA286}"/>
              </a:ext>
            </a:extLst>
          </p:cNvPr>
          <p:cNvPicPr>
            <a:picLocks noGrp="1" noChangeAspect="1"/>
          </p:cNvPicPr>
          <p:nvPr>
            <p:ph idx="1"/>
          </p:nvPr>
        </p:nvPicPr>
        <p:blipFill>
          <a:blip r:embed="rId2"/>
          <a:stretch>
            <a:fillRect/>
          </a:stretch>
        </p:blipFill>
        <p:spPr>
          <a:xfrm>
            <a:off x="4132600" y="867267"/>
            <a:ext cx="7736312" cy="5035044"/>
          </a:xfrm>
          <a:prstGeom prst="rect">
            <a:avLst/>
          </a:prstGeom>
        </p:spPr>
      </p:pic>
    </p:spTree>
    <p:extLst>
      <p:ext uri="{BB962C8B-B14F-4D97-AF65-F5344CB8AC3E}">
        <p14:creationId xmlns:p14="http://schemas.microsoft.com/office/powerpoint/2010/main" val="138286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 email&#10;&#10;Description automatically generated">
            <a:extLst>
              <a:ext uri="{FF2B5EF4-FFF2-40B4-BE49-F238E27FC236}">
                <a16:creationId xmlns:a16="http://schemas.microsoft.com/office/drawing/2014/main" id="{0B0C33AB-3BF5-B3A3-F5F2-55ABF8A6D7EA}"/>
              </a:ext>
            </a:extLst>
          </p:cNvPr>
          <p:cNvPicPr>
            <a:picLocks noGrp="1" noChangeAspect="1"/>
          </p:cNvPicPr>
          <p:nvPr>
            <p:ph idx="1"/>
          </p:nvPr>
        </p:nvPicPr>
        <p:blipFill rotWithShape="1">
          <a:blip r:embed="rId3"/>
          <a:srcRect b="10017"/>
          <a:stretch/>
        </p:blipFill>
        <p:spPr>
          <a:xfrm>
            <a:off x="1143003" y="643467"/>
            <a:ext cx="9905993" cy="5571065"/>
          </a:xfrm>
          <a:prstGeom prst="rect">
            <a:avLst/>
          </a:prstGeom>
          <a:ln>
            <a:noFill/>
          </a:ln>
        </p:spPr>
      </p:pic>
      <p:sp>
        <p:nvSpPr>
          <p:cNvPr id="27"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95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172B4A-60E2-054C-9BF4-3B8DDBBBDC91}"/>
              </a:ext>
            </a:extLst>
          </p:cNvPr>
          <p:cNvSpPr>
            <a:spLocks noGrp="1"/>
          </p:cNvSpPr>
          <p:nvPr>
            <p:ph type="title"/>
          </p:nvPr>
        </p:nvSpPr>
        <p:spPr>
          <a:xfrm>
            <a:off x="831988" y="385475"/>
            <a:ext cx="6356606" cy="896572"/>
          </a:xfrm>
        </p:spPr>
        <p:txBody>
          <a:bodyPr>
            <a:normAutofit/>
          </a:bodyPr>
          <a:lstStyle/>
          <a:p>
            <a:r>
              <a:rPr lang="en-US" sz="4000" dirty="0"/>
              <a:t>Registration tips:</a:t>
            </a:r>
          </a:p>
        </p:txBody>
      </p:sp>
      <p:pic>
        <p:nvPicPr>
          <p:cNvPr id="51" name="Picture 50" descr="A blue background with white dots&#10;&#10;Description automatically generated">
            <a:extLst>
              <a:ext uri="{FF2B5EF4-FFF2-40B4-BE49-F238E27FC236}">
                <a16:creationId xmlns:a16="http://schemas.microsoft.com/office/drawing/2014/main" id="{C0E21862-DAE4-A4F9-2F16-D5938F8F05B8}"/>
              </a:ext>
            </a:extLst>
          </p:cNvPr>
          <p:cNvPicPr>
            <a:picLocks noChangeAspect="1"/>
          </p:cNvPicPr>
          <p:nvPr/>
        </p:nvPicPr>
        <p:blipFill rotWithShape="1">
          <a:blip r:embed="rId3"/>
          <a:srcRect l="33798" r="25862"/>
          <a:stretch/>
        </p:blipFill>
        <p:spPr>
          <a:xfrm>
            <a:off x="7556409" y="557190"/>
            <a:ext cx="3995928" cy="5571896"/>
          </a:xfrm>
          <a:prstGeom prst="rect">
            <a:avLst/>
          </a:prstGeom>
          <a:effectLst/>
        </p:spPr>
      </p:pic>
      <p:graphicFrame>
        <p:nvGraphicFramePr>
          <p:cNvPr id="14" name="Content Placeholder 2">
            <a:extLst>
              <a:ext uri="{FF2B5EF4-FFF2-40B4-BE49-F238E27FC236}">
                <a16:creationId xmlns:a16="http://schemas.microsoft.com/office/drawing/2014/main" id="{EF800B10-7D70-4119-978C-040499D7135B}"/>
              </a:ext>
            </a:extLst>
          </p:cNvPr>
          <p:cNvGraphicFramePr>
            <a:graphicFrameLocks noGrp="1"/>
          </p:cNvGraphicFramePr>
          <p:nvPr>
            <p:ph idx="1"/>
            <p:extLst>
              <p:ext uri="{D42A27DB-BD31-4B8C-83A1-F6EECF244321}">
                <p14:modId xmlns:p14="http://schemas.microsoft.com/office/powerpoint/2010/main" val="3822701144"/>
              </p:ext>
            </p:extLst>
          </p:nvPr>
        </p:nvGraphicFramePr>
        <p:xfrm>
          <a:off x="831987" y="1282046"/>
          <a:ext cx="6615188" cy="5316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66239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18276" y="729523"/>
            <a:ext cx="6858000" cy="5398953"/>
          </a:xfrm>
          <a:prstGeom prst="rect">
            <a:avLst/>
          </a:prstGeom>
          <a:ln>
            <a:noFill/>
          </a:ln>
          <a:effectLst>
            <a:outerShdw blurRad="419100" dist="1524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172B4A-60E2-054C-9BF4-3B8DDBBBDC91}"/>
              </a:ext>
            </a:extLst>
          </p:cNvPr>
          <p:cNvSpPr>
            <a:spLocks noGrp="1"/>
          </p:cNvSpPr>
          <p:nvPr>
            <p:ph type="title"/>
          </p:nvPr>
        </p:nvSpPr>
        <p:spPr>
          <a:xfrm>
            <a:off x="758952" y="785366"/>
            <a:ext cx="4069055" cy="2072853"/>
          </a:xfrm>
        </p:spPr>
        <p:txBody>
          <a:bodyPr anchor="t">
            <a:normAutofit/>
          </a:bodyPr>
          <a:lstStyle/>
          <a:p>
            <a:br>
              <a:rPr lang="en-US" sz="4000" dirty="0"/>
            </a:br>
            <a:br>
              <a:rPr lang="en-US" sz="4000" dirty="0"/>
            </a:br>
            <a:r>
              <a:rPr lang="en-US" sz="4000" dirty="0"/>
              <a:t>Registration tips:</a:t>
            </a:r>
          </a:p>
        </p:txBody>
      </p:sp>
      <p:pic>
        <p:nvPicPr>
          <p:cNvPr id="35" name="Picture 34" descr="A blurry blue and white background&#10;&#10;Description automatically generated">
            <a:extLst>
              <a:ext uri="{FF2B5EF4-FFF2-40B4-BE49-F238E27FC236}">
                <a16:creationId xmlns:a16="http://schemas.microsoft.com/office/drawing/2014/main" id="{A8BD980A-E539-FF45-9501-043166A3A318}"/>
              </a:ext>
            </a:extLst>
          </p:cNvPr>
          <p:cNvPicPr>
            <a:picLocks noChangeAspect="1"/>
          </p:cNvPicPr>
          <p:nvPr/>
        </p:nvPicPr>
        <p:blipFill rotWithShape="1">
          <a:blip r:embed="rId3"/>
          <a:srcRect t="7416" b="8315"/>
          <a:stretch/>
        </p:blipFill>
        <p:spPr>
          <a:xfrm>
            <a:off x="724619" y="3651208"/>
            <a:ext cx="3951289" cy="2222582"/>
          </a:xfrm>
          <a:prstGeom prst="rect">
            <a:avLst/>
          </a:prstGeom>
        </p:spPr>
      </p:pic>
      <p:graphicFrame>
        <p:nvGraphicFramePr>
          <p:cNvPr id="14" name="Content Placeholder 2">
            <a:extLst>
              <a:ext uri="{FF2B5EF4-FFF2-40B4-BE49-F238E27FC236}">
                <a16:creationId xmlns:a16="http://schemas.microsoft.com/office/drawing/2014/main" id="{EF800B10-7D70-4119-978C-040499D7135B}"/>
              </a:ext>
            </a:extLst>
          </p:cNvPr>
          <p:cNvGraphicFramePr>
            <a:graphicFrameLocks noGrp="1"/>
          </p:cNvGraphicFramePr>
          <p:nvPr>
            <p:ph idx="1"/>
            <p:extLst>
              <p:ext uri="{D42A27DB-BD31-4B8C-83A1-F6EECF244321}">
                <p14:modId xmlns:p14="http://schemas.microsoft.com/office/powerpoint/2010/main" val="3901448675"/>
              </p:ext>
            </p:extLst>
          </p:nvPr>
        </p:nvGraphicFramePr>
        <p:xfrm>
          <a:off x="5126183" y="110835"/>
          <a:ext cx="6825672" cy="66363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21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8EFFC-C569-4A49-B4F3-AACDE1A2B344}"/>
              </a:ext>
            </a:extLst>
          </p:cNvPr>
          <p:cNvSpPr>
            <a:spLocks noGrp="1"/>
          </p:cNvSpPr>
          <p:nvPr>
            <p:ph type="title"/>
          </p:nvPr>
        </p:nvSpPr>
        <p:spPr>
          <a:xfrm>
            <a:off x="6094105" y="273378"/>
            <a:ext cx="4977976" cy="1351276"/>
          </a:xfrm>
        </p:spPr>
        <p:txBody>
          <a:bodyPr>
            <a:normAutofit/>
          </a:bodyPr>
          <a:lstStyle/>
          <a:p>
            <a:r>
              <a:rPr lang="en-US" sz="3600" dirty="0">
                <a:solidFill>
                  <a:schemeClr val="tx2"/>
                </a:solidFill>
              </a:rPr>
              <a:t>After registration, things to think about!</a:t>
            </a:r>
          </a:p>
        </p:txBody>
      </p:sp>
      <p:pic>
        <p:nvPicPr>
          <p:cNvPr id="39" name="Graphic 38" descr="Chat">
            <a:extLst>
              <a:ext uri="{FF2B5EF4-FFF2-40B4-BE49-F238E27FC236}">
                <a16:creationId xmlns:a16="http://schemas.microsoft.com/office/drawing/2014/main" id="{EFDC2D6D-CF07-7E27-DD68-F7731F3166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5" name="Content Placeholder 2">
            <a:extLst>
              <a:ext uri="{FF2B5EF4-FFF2-40B4-BE49-F238E27FC236}">
                <a16:creationId xmlns:a16="http://schemas.microsoft.com/office/drawing/2014/main" id="{6BCEBF9F-25D9-D049-8C42-A06551FD32CD}"/>
              </a:ext>
            </a:extLst>
          </p:cNvPr>
          <p:cNvSpPr>
            <a:spLocks noGrp="1"/>
          </p:cNvSpPr>
          <p:nvPr>
            <p:ph idx="1"/>
          </p:nvPr>
        </p:nvSpPr>
        <p:spPr>
          <a:xfrm>
            <a:off x="6090574" y="1527142"/>
            <a:ext cx="4977578" cy="5057480"/>
          </a:xfrm>
        </p:spPr>
        <p:txBody>
          <a:bodyPr anchor="ctr">
            <a:normAutofit/>
          </a:bodyPr>
          <a:lstStyle/>
          <a:p>
            <a:r>
              <a:rPr lang="en-US" sz="1600" dirty="0">
                <a:solidFill>
                  <a:schemeClr val="tx2"/>
                </a:solidFill>
              </a:rPr>
              <a:t>How will I make sure I am academically successful?</a:t>
            </a:r>
          </a:p>
          <a:p>
            <a:pPr lvl="1"/>
            <a:r>
              <a:rPr lang="en-US" sz="1600" dirty="0">
                <a:solidFill>
                  <a:schemeClr val="tx2"/>
                </a:solidFill>
              </a:rPr>
              <a:t>Go to class – participate!</a:t>
            </a:r>
          </a:p>
          <a:p>
            <a:pPr lvl="1"/>
            <a:r>
              <a:rPr lang="en-US" sz="1600" dirty="0">
                <a:solidFill>
                  <a:schemeClr val="tx2"/>
                </a:solidFill>
              </a:rPr>
              <a:t>Go to professor student office hours</a:t>
            </a:r>
          </a:p>
          <a:p>
            <a:pPr lvl="1"/>
            <a:r>
              <a:rPr lang="en-US" sz="1600" dirty="0">
                <a:solidFill>
                  <a:schemeClr val="tx2"/>
                </a:solidFill>
              </a:rPr>
              <a:t>Connect with other students in your classes</a:t>
            </a:r>
          </a:p>
          <a:p>
            <a:r>
              <a:rPr lang="en-US" sz="1600" dirty="0">
                <a:solidFill>
                  <a:schemeClr val="tx2"/>
                </a:solidFill>
              </a:rPr>
              <a:t>Where can I go for help?</a:t>
            </a:r>
          </a:p>
          <a:p>
            <a:pPr lvl="1"/>
            <a:r>
              <a:rPr lang="en-US" sz="1600" dirty="0">
                <a:solidFill>
                  <a:schemeClr val="tx2"/>
                </a:solidFill>
              </a:rPr>
              <a:t>See your </a:t>
            </a:r>
            <a:r>
              <a:rPr lang="en-US" sz="1600" dirty="0">
                <a:solidFill>
                  <a:schemeClr val="tx2"/>
                </a:solidFill>
                <a:hlinkClick r:id="rId4"/>
              </a:rPr>
              <a:t>department advisor</a:t>
            </a:r>
            <a:endParaRPr lang="en-US" sz="1600" dirty="0">
              <a:solidFill>
                <a:schemeClr val="tx2"/>
              </a:solidFill>
            </a:endParaRPr>
          </a:p>
          <a:p>
            <a:pPr lvl="1"/>
            <a:r>
              <a:rPr lang="en-US" sz="1600" dirty="0">
                <a:solidFill>
                  <a:schemeClr val="tx2"/>
                </a:solidFill>
              </a:rPr>
              <a:t>See an </a:t>
            </a:r>
            <a:r>
              <a:rPr lang="en-US" sz="1600" dirty="0">
                <a:solidFill>
                  <a:schemeClr val="tx2"/>
                </a:solidFill>
                <a:hlinkClick r:id="rId5"/>
              </a:rPr>
              <a:t>SAS advisor</a:t>
            </a:r>
            <a:endParaRPr lang="en-US" sz="1600" dirty="0">
              <a:solidFill>
                <a:schemeClr val="tx2"/>
              </a:solidFill>
            </a:endParaRPr>
          </a:p>
          <a:p>
            <a:pPr lvl="1"/>
            <a:r>
              <a:rPr lang="en-US" sz="1600" dirty="0">
                <a:solidFill>
                  <a:schemeClr val="tx2"/>
                </a:solidFill>
                <a:hlinkClick r:id="rId6"/>
              </a:rPr>
              <a:t>Student Success Center</a:t>
            </a:r>
            <a:endParaRPr lang="en-US" sz="1600" dirty="0">
              <a:solidFill>
                <a:schemeClr val="tx2"/>
              </a:solidFill>
            </a:endParaRPr>
          </a:p>
          <a:p>
            <a:pPr lvl="2"/>
            <a:r>
              <a:rPr lang="en-US" sz="1600" dirty="0">
                <a:solidFill>
                  <a:schemeClr val="tx2"/>
                </a:solidFill>
                <a:hlinkClick r:id="rId7"/>
              </a:rPr>
              <a:t>Study Skill workshops</a:t>
            </a:r>
            <a:endParaRPr lang="en-US" sz="1600" dirty="0">
              <a:solidFill>
                <a:schemeClr val="tx2"/>
              </a:solidFill>
              <a:hlinkClick r:id="rId8"/>
            </a:endParaRPr>
          </a:p>
          <a:p>
            <a:pPr lvl="2"/>
            <a:r>
              <a:rPr lang="en-US" sz="1600" dirty="0">
                <a:solidFill>
                  <a:schemeClr val="tx2"/>
                </a:solidFill>
                <a:hlinkClick r:id="rId8"/>
              </a:rPr>
              <a:t>Writing Assistants</a:t>
            </a:r>
            <a:endParaRPr lang="en-US" sz="1600" dirty="0">
              <a:solidFill>
                <a:schemeClr val="tx2"/>
              </a:solidFill>
            </a:endParaRPr>
          </a:p>
          <a:p>
            <a:pPr lvl="2"/>
            <a:r>
              <a:rPr lang="en-US" sz="1600" dirty="0">
                <a:solidFill>
                  <a:schemeClr val="tx2"/>
                </a:solidFill>
                <a:hlinkClick r:id="rId9"/>
              </a:rPr>
              <a:t>Learning Specialists</a:t>
            </a:r>
            <a:endParaRPr lang="en-US" sz="1600" dirty="0">
              <a:solidFill>
                <a:schemeClr val="tx2"/>
              </a:solidFill>
            </a:endParaRPr>
          </a:p>
          <a:p>
            <a:pPr lvl="1"/>
            <a:r>
              <a:rPr lang="en-US" sz="1600" dirty="0">
                <a:solidFill>
                  <a:schemeClr val="tx2"/>
                </a:solidFill>
                <a:hlinkClick r:id="rId10"/>
              </a:rPr>
              <a:t>Student Service Station</a:t>
            </a:r>
            <a:endParaRPr lang="en-US" sz="1600" dirty="0">
              <a:solidFill>
                <a:schemeClr val="tx2"/>
              </a:solidFill>
            </a:endParaRPr>
          </a:p>
          <a:p>
            <a:r>
              <a:rPr lang="en-US" sz="1600" dirty="0">
                <a:solidFill>
                  <a:schemeClr val="tx2"/>
                </a:solidFill>
              </a:rPr>
              <a:t>How will I know if I am succeeding academically?</a:t>
            </a:r>
          </a:p>
          <a:p>
            <a:pPr lvl="1"/>
            <a:r>
              <a:rPr lang="en-US" sz="1600" dirty="0">
                <a:solidFill>
                  <a:schemeClr val="tx2"/>
                </a:solidFill>
              </a:rPr>
              <a:t>Learn about your </a:t>
            </a:r>
            <a:r>
              <a:rPr lang="en-US" sz="1600" dirty="0">
                <a:solidFill>
                  <a:schemeClr val="tx2"/>
                </a:solidFill>
                <a:hlinkClick r:id="rId11"/>
              </a:rPr>
              <a:t>GPA</a:t>
            </a:r>
            <a:r>
              <a:rPr lang="en-US" sz="1600" dirty="0">
                <a:solidFill>
                  <a:schemeClr val="tx2"/>
                </a:solidFill>
              </a:rPr>
              <a:t> and how to calculate it</a:t>
            </a:r>
          </a:p>
          <a:p>
            <a:pPr lvl="1"/>
            <a:r>
              <a:rPr lang="en-US" sz="1600" dirty="0">
                <a:solidFill>
                  <a:schemeClr val="tx2"/>
                </a:solidFill>
                <a:hlinkClick r:id="rId12"/>
              </a:rPr>
              <a:t>Assessment</a:t>
            </a:r>
            <a:r>
              <a:rPr lang="en-US" sz="1600" dirty="0">
                <a:solidFill>
                  <a:schemeClr val="tx2"/>
                </a:solidFill>
              </a:rPr>
              <a:t> – happens at the end of May</a:t>
            </a:r>
          </a:p>
          <a:p>
            <a:pPr lvl="2"/>
            <a:r>
              <a:rPr lang="en-US" sz="1600" dirty="0">
                <a:solidFill>
                  <a:schemeClr val="tx2"/>
                </a:solidFill>
              </a:rPr>
              <a:t>You'll be contacted if things don’t go well….</a:t>
            </a:r>
          </a:p>
          <a:p>
            <a:endParaRPr lang="en-US" sz="1100" dirty="0">
              <a:solidFill>
                <a:schemeClr val="tx2"/>
              </a:solidFill>
            </a:endParaRPr>
          </a:p>
        </p:txBody>
      </p:sp>
      <p:grpSp>
        <p:nvGrpSpPr>
          <p:cNvPr id="46" name="Group 45">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47" name="Freeform: Shape 46">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4305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9959C-15F1-9045-8CF4-D7BFBECC3A94}"/>
              </a:ext>
            </a:extLst>
          </p:cNvPr>
          <p:cNvSpPr>
            <a:spLocks noGrp="1"/>
          </p:cNvSpPr>
          <p:nvPr>
            <p:ph type="title"/>
          </p:nvPr>
        </p:nvSpPr>
        <p:spPr>
          <a:xfrm>
            <a:off x="640080" y="150282"/>
            <a:ext cx="5887941" cy="5304313"/>
          </a:xfrm>
        </p:spPr>
        <p:txBody>
          <a:bodyPr vert="horz" lIns="91440" tIns="45720" rIns="91440" bIns="45720" rtlCol="0" anchor="b">
            <a:normAutofit fontScale="90000"/>
          </a:bodyPr>
          <a:lstStyle/>
          <a:p>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Agenda:</a:t>
            </a: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Learn about your offer of admission</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Learn about the structure of our degrees</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Learn about your degree requirements and electives</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Learn about our academic advising structure</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Learn about the resources available to you</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Learn about the Student Center</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Gain invaluable registration tips and learn about next steps</a:t>
            </a: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 </a:t>
            </a: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 </a:t>
            </a:r>
            <a:br>
              <a:rPr lang="en-US" sz="2100" kern="1200" dirty="0">
                <a:solidFill>
                  <a:schemeClr val="tx1"/>
                </a:solidFill>
                <a:latin typeface="+mj-lt"/>
                <a:ea typeface="+mj-ea"/>
                <a:cs typeface="+mj-cs"/>
              </a:rPr>
            </a:br>
            <a:endParaRPr lang="en-US" sz="2100" kern="1200" dirty="0">
              <a:solidFill>
                <a:schemeClr val="tx1"/>
              </a:solidFill>
              <a:latin typeface="+mj-lt"/>
              <a:ea typeface="+mj-ea"/>
              <a:cs typeface="+mj-cs"/>
            </a:endParaRPr>
          </a:p>
        </p:txBody>
      </p:sp>
      <p:sp>
        <p:nvSpPr>
          <p:cNvPr id="5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Light bulb on yellow background with sketched light beams and cord">
            <a:extLst>
              <a:ext uri="{FF2B5EF4-FFF2-40B4-BE49-F238E27FC236}">
                <a16:creationId xmlns:a16="http://schemas.microsoft.com/office/drawing/2014/main" id="{0A6F7045-9497-A6F2-3172-5F223BFBE3A1}"/>
              </a:ext>
            </a:extLst>
          </p:cNvPr>
          <p:cNvPicPr>
            <a:picLocks noChangeAspect="1"/>
          </p:cNvPicPr>
          <p:nvPr/>
        </p:nvPicPr>
        <p:blipFill rotWithShape="1">
          <a:blip r:embed="rId2"/>
          <a:srcRect l="51246" r="6988"/>
          <a:stretch/>
        </p:blipFill>
        <p:spPr>
          <a:xfrm>
            <a:off x="7794162" y="320040"/>
            <a:ext cx="4062132" cy="5981446"/>
          </a:xfrm>
          <a:prstGeom prst="rect">
            <a:avLst/>
          </a:prstGeom>
        </p:spPr>
      </p:pic>
    </p:spTree>
    <p:extLst>
      <p:ext uri="{BB962C8B-B14F-4D97-AF65-F5344CB8AC3E}">
        <p14:creationId xmlns:p14="http://schemas.microsoft.com/office/powerpoint/2010/main" val="3450053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08DFB345-1478-4AD4-930F-CE570D879105}"/>
              </a:ext>
            </a:extLst>
          </p:cNvPr>
          <p:cNvPicPr>
            <a:picLocks noChangeAspect="1"/>
          </p:cNvPicPr>
          <p:nvPr/>
        </p:nvPicPr>
        <p:blipFill rotWithShape="1">
          <a:blip r:embed="rId3">
            <a:duotone>
              <a:schemeClr val="bg2">
                <a:shade val="45000"/>
                <a:satMod val="135000"/>
              </a:schemeClr>
              <a:prstClr val="white"/>
            </a:duotone>
          </a:blip>
          <a:srcRect r="9091" b="23391"/>
          <a:stretch/>
        </p:blipFill>
        <p:spPr>
          <a:xfrm>
            <a:off x="20" y="-206179"/>
            <a:ext cx="12191980" cy="6857990"/>
          </a:xfrm>
          <a:prstGeom prst="rect">
            <a:avLst/>
          </a:prstGeom>
        </p:spPr>
      </p:pic>
      <p:sp>
        <p:nvSpPr>
          <p:cNvPr id="60" name="Rectangle 5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CE6C2B-5F3C-E54A-A425-C7783D81814A}"/>
              </a:ext>
            </a:extLst>
          </p:cNvPr>
          <p:cNvSpPr>
            <a:spLocks noGrp="1"/>
          </p:cNvSpPr>
          <p:nvPr>
            <p:ph type="title"/>
          </p:nvPr>
        </p:nvSpPr>
        <p:spPr>
          <a:xfrm>
            <a:off x="838200" y="206189"/>
            <a:ext cx="10515600" cy="1156446"/>
          </a:xfrm>
        </p:spPr>
        <p:txBody>
          <a:bodyPr>
            <a:normAutofit/>
          </a:bodyPr>
          <a:lstStyle/>
          <a:p>
            <a:r>
              <a:rPr lang="en-US" dirty="0"/>
              <a:t>Pro-TIPS</a:t>
            </a:r>
          </a:p>
        </p:txBody>
      </p:sp>
      <p:graphicFrame>
        <p:nvGraphicFramePr>
          <p:cNvPr id="55" name="Content Placeholder 2">
            <a:extLst>
              <a:ext uri="{FF2B5EF4-FFF2-40B4-BE49-F238E27FC236}">
                <a16:creationId xmlns:a16="http://schemas.microsoft.com/office/drawing/2014/main" id="{1663D399-82C6-16D9-5D01-CEE2F3DE2FBB}"/>
              </a:ext>
            </a:extLst>
          </p:cNvPr>
          <p:cNvGraphicFramePr/>
          <p:nvPr>
            <p:extLst>
              <p:ext uri="{D42A27DB-BD31-4B8C-83A1-F6EECF244321}">
                <p14:modId xmlns:p14="http://schemas.microsoft.com/office/powerpoint/2010/main" val="624809782"/>
              </p:ext>
            </p:extLst>
          </p:nvPr>
        </p:nvGraphicFramePr>
        <p:xfrm>
          <a:off x="770965" y="1532966"/>
          <a:ext cx="10582835"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1618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4F453-FC61-DA43-8BEE-65A3968E7AC8}"/>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Have questions for me?:</a:t>
            </a:r>
          </a:p>
        </p:txBody>
      </p:sp>
      <p:sp>
        <p:nvSpPr>
          <p:cNvPr id="3" name="Content Placeholder 2">
            <a:extLst>
              <a:ext uri="{FF2B5EF4-FFF2-40B4-BE49-F238E27FC236}">
                <a16:creationId xmlns:a16="http://schemas.microsoft.com/office/drawing/2014/main" id="{93557BFF-6B15-B741-B369-209D008386CC}"/>
              </a:ext>
            </a:extLst>
          </p:cNvPr>
          <p:cNvSpPr>
            <a:spLocks noGrp="1"/>
          </p:cNvSpPr>
          <p:nvPr>
            <p:ph idx="1"/>
          </p:nvPr>
        </p:nvSpPr>
        <p:spPr>
          <a:xfrm>
            <a:off x="9267908" y="5086350"/>
            <a:ext cx="2446465" cy="1178298"/>
          </a:xfrm>
        </p:spPr>
        <p:txBody>
          <a:bodyPr vert="horz" lIns="91440" tIns="45720" rIns="91440" bIns="45720" rtlCol="0">
            <a:normAutofit/>
          </a:bodyPr>
          <a:lstStyle/>
          <a:p>
            <a:pPr marL="0" indent="0">
              <a:buNone/>
            </a:pPr>
            <a:r>
              <a:rPr lang="en-US" sz="1600" kern="1200" dirty="0">
                <a:solidFill>
                  <a:schemeClr val="tx1"/>
                </a:solidFill>
                <a:latin typeface="+mn-lt"/>
                <a:ea typeface="+mn-ea"/>
                <a:cs typeface="+mn-cs"/>
              </a:rPr>
              <a:t>Email me at: </a:t>
            </a:r>
            <a:r>
              <a:rPr lang="en-US" sz="1300" kern="1200" dirty="0">
                <a:solidFill>
                  <a:schemeClr val="tx1"/>
                </a:solidFill>
                <a:latin typeface="+mn-lt"/>
                <a:ea typeface="+mn-ea"/>
                <a:cs typeface="+mn-cs"/>
                <a:hlinkClick r:id="rId2"/>
              </a:rPr>
              <a:t>Shoshana.Kalfon@concordia.ca</a:t>
            </a:r>
            <a:endParaRPr lang="en-US" sz="1300" kern="1200" dirty="0">
              <a:solidFill>
                <a:schemeClr val="tx1"/>
              </a:solidFill>
              <a:latin typeface="+mn-lt"/>
              <a:ea typeface="+mn-ea"/>
              <a:cs typeface="+mn-cs"/>
            </a:endParaRP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signpost&#10;&#10;Description automatically generated with low confidence">
            <a:extLst>
              <a:ext uri="{FF2B5EF4-FFF2-40B4-BE49-F238E27FC236}">
                <a16:creationId xmlns:a16="http://schemas.microsoft.com/office/drawing/2014/main" id="{FC5E2150-76D2-466B-BA2E-D01A5BC43CEA}"/>
              </a:ext>
            </a:extLst>
          </p:cNvPr>
          <p:cNvPicPr>
            <a:picLocks noChangeAspect="1"/>
          </p:cNvPicPr>
          <p:nvPr/>
        </p:nvPicPr>
        <p:blipFill>
          <a:blip r:embed="rId3"/>
          <a:stretch>
            <a:fillRect/>
          </a:stretch>
        </p:blipFill>
        <p:spPr>
          <a:xfrm>
            <a:off x="545238" y="942160"/>
            <a:ext cx="7608304" cy="504463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15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79A9A-143C-CF45-B5B6-85660FCC17C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1800" kern="1200">
                <a:solidFill>
                  <a:schemeClr val="tx1"/>
                </a:solidFill>
                <a:latin typeface="+mj-lt"/>
                <a:ea typeface="+mj-ea"/>
                <a:cs typeface="+mj-cs"/>
                <a:hlinkClick r:id="rId2"/>
              </a:rPr>
              <a:t>Student Academic Services</a:t>
            </a:r>
            <a:r>
              <a:rPr lang="en-US" sz="1800" kern="1200">
                <a:solidFill>
                  <a:schemeClr val="tx1"/>
                </a:solidFill>
                <a:latin typeface="+mj-lt"/>
                <a:ea typeface="+mj-ea"/>
                <a:cs typeface="+mj-cs"/>
              </a:rPr>
              <a:t>: Faculty-level advisors available to all faculty and university-wide students</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endParaRPr lang="en-US" sz="1800" kern="1200">
              <a:solidFill>
                <a:schemeClr val="tx1"/>
              </a:solidFill>
              <a:latin typeface="+mj-lt"/>
              <a:ea typeface="+mj-ea"/>
              <a:cs typeface="+mj-cs"/>
            </a:endParaRPr>
          </a:p>
        </p:txBody>
      </p:sp>
      <p:sp>
        <p:nvSpPr>
          <p:cNvPr id="4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202C40-535E-8E43-8B7C-6934984862F8}"/>
              </a:ext>
            </a:extLst>
          </p:cNvPr>
          <p:cNvSpPr txBox="1"/>
          <p:nvPr/>
        </p:nvSpPr>
        <p:spPr>
          <a:xfrm>
            <a:off x="630936" y="2807208"/>
            <a:ext cx="3429000" cy="3410712"/>
          </a:xfrm>
          <a:prstGeom prst="rect">
            <a:avLst/>
          </a:prstGeom>
        </p:spPr>
        <p:txBody>
          <a:bodyPr vert="horz" lIns="91440" tIns="45720" rIns="91440" bIns="45720" rtlCol="0" anchor="t">
            <a:normAutofit lnSpcReduction="10000"/>
          </a:bodyPr>
          <a:lstStyle/>
          <a:p>
            <a:pPr indent="-228600" defTabSz="914400">
              <a:lnSpc>
                <a:spcPct val="90000"/>
              </a:lnSpc>
              <a:spcAft>
                <a:spcPts val="600"/>
              </a:spcAft>
              <a:buFont typeface="Arial" panose="020B0604020202020204" pitchFamily="34" charset="0"/>
              <a:buChar char="•"/>
            </a:pPr>
            <a:r>
              <a:rPr lang="en-US" sz="1400" dirty="0"/>
              <a:t>What do we do?</a:t>
            </a:r>
          </a:p>
          <a:p>
            <a:pPr marL="285750" indent="-228600" defTabSz="914400">
              <a:lnSpc>
                <a:spcPct val="90000"/>
              </a:lnSpc>
              <a:spcAft>
                <a:spcPts val="600"/>
              </a:spcAft>
              <a:buFont typeface="Arial" panose="020B0604020202020204" pitchFamily="34" charset="0"/>
              <a:buChar char="•"/>
            </a:pPr>
            <a:r>
              <a:rPr lang="en-US" sz="1400" dirty="0"/>
              <a:t>We support students from across the faculty</a:t>
            </a:r>
          </a:p>
          <a:p>
            <a:pPr marL="285750" indent="-228600" defTabSz="914400">
              <a:lnSpc>
                <a:spcPct val="90000"/>
              </a:lnSpc>
              <a:spcAft>
                <a:spcPts val="600"/>
              </a:spcAft>
              <a:buFont typeface="Arial" panose="020B0604020202020204" pitchFamily="34" charset="0"/>
              <a:buChar char="•"/>
            </a:pPr>
            <a:r>
              <a:rPr lang="en-US" sz="1400" dirty="0"/>
              <a:t>We offer advising appointments (phone, zoom and in person)</a:t>
            </a:r>
          </a:p>
          <a:p>
            <a:pPr marL="742950" lvl="1" indent="-228600" defTabSz="914400">
              <a:lnSpc>
                <a:spcPct val="90000"/>
              </a:lnSpc>
              <a:spcAft>
                <a:spcPts val="600"/>
              </a:spcAft>
              <a:buFont typeface="Arial" panose="020B0604020202020204" pitchFamily="34" charset="0"/>
              <a:buChar char="•"/>
            </a:pPr>
            <a:r>
              <a:rPr lang="en-US" sz="1400" dirty="0"/>
              <a:t>Change of program</a:t>
            </a:r>
          </a:p>
          <a:p>
            <a:pPr marL="742950" lvl="1" indent="-228600" defTabSz="914400">
              <a:lnSpc>
                <a:spcPct val="90000"/>
              </a:lnSpc>
              <a:spcAft>
                <a:spcPts val="600"/>
              </a:spcAft>
              <a:buFont typeface="Arial" panose="020B0604020202020204" pitchFamily="34" charset="0"/>
              <a:buChar char="•"/>
            </a:pPr>
            <a:r>
              <a:rPr lang="en-US" sz="1400" dirty="0"/>
              <a:t>Concerns about academic standing</a:t>
            </a:r>
          </a:p>
          <a:p>
            <a:pPr marL="742950" lvl="1" indent="-228600" defTabSz="914400">
              <a:lnSpc>
                <a:spcPct val="90000"/>
              </a:lnSpc>
              <a:spcAft>
                <a:spcPts val="600"/>
              </a:spcAft>
              <a:buFont typeface="Arial" panose="020B0604020202020204" pitchFamily="34" charset="0"/>
              <a:buChar char="•"/>
            </a:pPr>
            <a:r>
              <a:rPr lang="en-US" sz="1400" dirty="0"/>
              <a:t>And many other things!</a:t>
            </a:r>
          </a:p>
          <a:p>
            <a:pPr marL="285750" indent="-228600" defTabSz="914400">
              <a:lnSpc>
                <a:spcPct val="90000"/>
              </a:lnSpc>
              <a:spcAft>
                <a:spcPts val="600"/>
              </a:spcAft>
              <a:buFont typeface="Arial" panose="020B0604020202020204" pitchFamily="34" charset="0"/>
              <a:buChar char="•"/>
            </a:pPr>
            <a:r>
              <a:rPr lang="en-US" sz="1400" dirty="0"/>
              <a:t>We support department advisors</a:t>
            </a:r>
          </a:p>
          <a:p>
            <a:pPr marL="285750" indent="-228600" defTabSz="914400">
              <a:lnSpc>
                <a:spcPct val="90000"/>
              </a:lnSpc>
              <a:spcAft>
                <a:spcPts val="600"/>
              </a:spcAft>
              <a:buFont typeface="Arial" panose="020B0604020202020204" pitchFamily="34" charset="0"/>
              <a:buChar char="•"/>
            </a:pPr>
            <a:r>
              <a:rPr lang="en-US" sz="1400" dirty="0"/>
              <a:t>We oversee the </a:t>
            </a:r>
            <a:r>
              <a:rPr lang="en-US" sz="1400" dirty="0">
                <a:hlinkClick r:id="rId3"/>
              </a:rPr>
              <a:t>Student Request</a:t>
            </a:r>
            <a:r>
              <a:rPr lang="en-US" sz="1400" dirty="0"/>
              <a:t> process</a:t>
            </a:r>
          </a:p>
          <a:p>
            <a:pPr indent="-228600" defTabSz="914400">
              <a:lnSpc>
                <a:spcPct val="90000"/>
              </a:lnSpc>
              <a:spcAft>
                <a:spcPts val="600"/>
              </a:spcAft>
              <a:buFont typeface="Arial" panose="020B0604020202020204" pitchFamily="34" charset="0"/>
              <a:buChar char="•"/>
            </a:pPr>
            <a:endParaRPr lang="en-US" sz="1400" dirty="0"/>
          </a:p>
          <a:p>
            <a:pPr indent="-228600" defTabSz="914400">
              <a:lnSpc>
                <a:spcPct val="90000"/>
              </a:lnSpc>
              <a:spcAft>
                <a:spcPts val="600"/>
              </a:spcAft>
              <a:buFont typeface="Arial" panose="020B0604020202020204" pitchFamily="34" charset="0"/>
              <a:buChar char="•"/>
            </a:pPr>
            <a:r>
              <a:rPr lang="en-US" sz="1400" dirty="0"/>
              <a:t>To reach us, you can call (514) 848-2424 ext. 2104, email sas.fas@concordia.ca</a:t>
            </a:r>
          </a:p>
          <a:p>
            <a:pPr indent="-228600" defTabSz="914400">
              <a:lnSpc>
                <a:spcPct val="90000"/>
              </a:lnSpc>
              <a:spcAft>
                <a:spcPts val="600"/>
              </a:spcAft>
              <a:buFont typeface="Arial" panose="020B0604020202020204" pitchFamily="34" charset="0"/>
              <a:buChar char="•"/>
            </a:pPr>
            <a:endParaRPr lang="en-US" sz="1200" u="sng" dirty="0"/>
          </a:p>
          <a:p>
            <a:pPr indent="-228600" defTabSz="914400">
              <a:lnSpc>
                <a:spcPct val="90000"/>
              </a:lnSpc>
              <a:spcAft>
                <a:spcPts val="600"/>
              </a:spcAft>
              <a:buFont typeface="Arial" panose="020B0604020202020204" pitchFamily="34" charset="0"/>
              <a:buChar char="•"/>
            </a:pPr>
            <a:endParaRPr lang="en-US" sz="1200" u="sng" dirty="0"/>
          </a:p>
          <a:p>
            <a:pPr indent="-228600" defTabSz="914400">
              <a:lnSpc>
                <a:spcPct val="90000"/>
              </a:lnSpc>
              <a:spcAft>
                <a:spcPts val="600"/>
              </a:spcAft>
              <a:buFont typeface="Arial" panose="020B0604020202020204" pitchFamily="34" charset="0"/>
              <a:buChar char="•"/>
            </a:pPr>
            <a:endParaRPr lang="en-US" sz="1200" u="sng" dirty="0"/>
          </a:p>
          <a:p>
            <a:pPr indent="-228600" defTabSz="914400">
              <a:lnSpc>
                <a:spcPct val="90000"/>
              </a:lnSpc>
              <a:spcAft>
                <a:spcPts val="600"/>
              </a:spcAft>
              <a:buFont typeface="Arial" panose="020B0604020202020204" pitchFamily="34" charset="0"/>
              <a:buChar char="•"/>
            </a:pPr>
            <a:endParaRPr lang="en-US" sz="1200" u="sng" dirty="0"/>
          </a:p>
          <a:p>
            <a:pPr indent="-228600" defTabSz="914400">
              <a:lnSpc>
                <a:spcPct val="90000"/>
              </a:lnSpc>
              <a:spcAft>
                <a:spcPts val="600"/>
              </a:spcAft>
              <a:buFont typeface="Arial" panose="020B0604020202020204" pitchFamily="34" charset="0"/>
              <a:buChar char="•"/>
            </a:pPr>
            <a:endParaRPr lang="en-US" sz="1200" u="sng" dirty="0"/>
          </a:p>
          <a:p>
            <a:pPr indent="-228600" defTabSz="914400">
              <a:lnSpc>
                <a:spcPct val="90000"/>
              </a:lnSpc>
              <a:spcAft>
                <a:spcPts val="600"/>
              </a:spcAft>
              <a:buFont typeface="Arial" panose="020B0604020202020204" pitchFamily="34" charset="0"/>
              <a:buChar char="•"/>
            </a:pPr>
            <a:endParaRPr lang="en-US" sz="1200" u="sng" dirty="0"/>
          </a:p>
          <a:p>
            <a:pPr indent="-228600" defTabSz="914400">
              <a:lnSpc>
                <a:spcPct val="90000"/>
              </a:lnSpc>
              <a:spcAft>
                <a:spcPts val="600"/>
              </a:spcAft>
              <a:buFont typeface="Arial" panose="020B0604020202020204" pitchFamily="34" charset="0"/>
              <a:buChar char="•"/>
            </a:pPr>
            <a:endParaRPr lang="en-US" sz="1200" u="sng" dirty="0"/>
          </a:p>
          <a:p>
            <a:pPr indent="-228600" defTabSz="914400">
              <a:lnSpc>
                <a:spcPct val="90000"/>
              </a:lnSpc>
              <a:spcAft>
                <a:spcPts val="600"/>
              </a:spcAft>
              <a:buFont typeface="Arial" panose="020B0604020202020204" pitchFamily="34" charset="0"/>
              <a:buChar char="•"/>
            </a:pPr>
            <a:endParaRPr lang="en-US" sz="1200" dirty="0"/>
          </a:p>
        </p:txBody>
      </p:sp>
      <p:pic>
        <p:nvPicPr>
          <p:cNvPr id="8" name="Content Placeholder 7">
            <a:extLst>
              <a:ext uri="{FF2B5EF4-FFF2-40B4-BE49-F238E27FC236}">
                <a16:creationId xmlns:a16="http://schemas.microsoft.com/office/drawing/2014/main" id="{E66A3471-E8DC-9CE3-BDB7-D656114680B6}"/>
              </a:ext>
            </a:extLst>
          </p:cNvPr>
          <p:cNvPicPr>
            <a:picLocks noGrp="1" noChangeAspect="1"/>
          </p:cNvPicPr>
          <p:nvPr>
            <p:ph idx="1"/>
          </p:nvPr>
        </p:nvPicPr>
        <p:blipFill>
          <a:blip r:embed="rId4"/>
          <a:srcRect/>
          <a:stretch/>
        </p:blipFill>
        <p:spPr>
          <a:xfrm>
            <a:off x="4303254" y="779929"/>
            <a:ext cx="7431413" cy="5198454"/>
          </a:xfrm>
        </p:spPr>
      </p:pic>
    </p:spTree>
    <p:extLst>
      <p:ext uri="{BB962C8B-B14F-4D97-AF65-F5344CB8AC3E}">
        <p14:creationId xmlns:p14="http://schemas.microsoft.com/office/powerpoint/2010/main" val="2012172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2123C-E2DA-2340-AC10-B11844DB29F5}"/>
              </a:ext>
            </a:extLst>
          </p:cNvPr>
          <p:cNvSpPr>
            <a:spLocks noGrp="1"/>
          </p:cNvSpPr>
          <p:nvPr>
            <p:ph type="title"/>
          </p:nvPr>
        </p:nvSpPr>
        <p:spPr>
          <a:xfrm>
            <a:off x="6151294" y="486184"/>
            <a:ext cx="5397237" cy="1325563"/>
          </a:xfrm>
        </p:spPr>
        <p:txBody>
          <a:bodyPr>
            <a:normAutofit/>
          </a:bodyPr>
          <a:lstStyle/>
          <a:p>
            <a:r>
              <a:rPr lang="en-US"/>
              <a:t>Understanding your Offer of Admission</a:t>
            </a:r>
          </a:p>
        </p:txBody>
      </p:sp>
      <p:pic>
        <p:nvPicPr>
          <p:cNvPr id="6" name="Picture 5" descr="A picture containing table&#10;&#10;Description automatically generated">
            <a:extLst>
              <a:ext uri="{FF2B5EF4-FFF2-40B4-BE49-F238E27FC236}">
                <a16:creationId xmlns:a16="http://schemas.microsoft.com/office/drawing/2014/main" id="{53041001-03FA-423F-9858-4045A190CB0A}"/>
              </a:ext>
            </a:extLst>
          </p:cNvPr>
          <p:cNvPicPr>
            <a:picLocks noChangeAspect="1"/>
          </p:cNvPicPr>
          <p:nvPr/>
        </p:nvPicPr>
        <p:blipFill>
          <a:blip r:embed="rId3"/>
          <a:stretch>
            <a:fillRect/>
          </a:stretch>
        </p:blipFill>
        <p:spPr>
          <a:xfrm>
            <a:off x="698353" y="1285664"/>
            <a:ext cx="4555700" cy="132556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64" name="Freeform: Shape 63">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table&#10;&#10;Description automatically generated">
            <a:extLst>
              <a:ext uri="{FF2B5EF4-FFF2-40B4-BE49-F238E27FC236}">
                <a16:creationId xmlns:a16="http://schemas.microsoft.com/office/drawing/2014/main" id="{82253A36-1F20-0D03-F35B-58BF5A8585FC}"/>
              </a:ext>
            </a:extLst>
          </p:cNvPr>
          <p:cNvPicPr>
            <a:picLocks noChangeAspect="1"/>
          </p:cNvPicPr>
          <p:nvPr/>
        </p:nvPicPr>
        <p:blipFill>
          <a:blip r:embed="rId4"/>
          <a:stretch>
            <a:fillRect/>
          </a:stretch>
        </p:blipFill>
        <p:spPr>
          <a:xfrm>
            <a:off x="643469" y="3167406"/>
            <a:ext cx="4555700" cy="1595166"/>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Content Placeholder 2">
            <a:extLst>
              <a:ext uri="{FF2B5EF4-FFF2-40B4-BE49-F238E27FC236}">
                <a16:creationId xmlns:a16="http://schemas.microsoft.com/office/drawing/2014/main" id="{61A29A39-198F-2543-BB1F-2F3459E7274C}"/>
              </a:ext>
            </a:extLst>
          </p:cNvPr>
          <p:cNvSpPr>
            <a:spLocks noGrp="1"/>
          </p:cNvSpPr>
          <p:nvPr>
            <p:ph idx="1"/>
          </p:nvPr>
        </p:nvSpPr>
        <p:spPr>
          <a:xfrm>
            <a:off x="6151294" y="1946684"/>
            <a:ext cx="5397237" cy="4351338"/>
          </a:xfrm>
        </p:spPr>
        <p:txBody>
          <a:bodyPr>
            <a:normAutofit/>
          </a:bodyPr>
          <a:lstStyle/>
          <a:p>
            <a:r>
              <a:rPr lang="en-US" sz="2000" dirty="0"/>
              <a:t>Degree (BA, BSc, BEd)/Certificate</a:t>
            </a:r>
          </a:p>
          <a:p>
            <a:r>
              <a:rPr lang="en-US" sz="2000" dirty="0"/>
              <a:t>Program of study (Human Relations, Physics)</a:t>
            </a:r>
          </a:p>
          <a:p>
            <a:r>
              <a:rPr lang="en-US" sz="2000" dirty="0"/>
              <a:t>Concentration (Specialization, Major, Minor)</a:t>
            </a:r>
          </a:p>
          <a:p>
            <a:r>
              <a:rPr lang="en-US" sz="2000" dirty="0"/>
              <a:t>Minimum number of credits to earn degree (90, 108 or 120)/minimum number of credits to earn Certificate (30 credits)</a:t>
            </a:r>
          </a:p>
          <a:p>
            <a:r>
              <a:rPr lang="en-US" sz="2000" dirty="0"/>
              <a:t>Exemptions (EX) – are an acknowledgment of equivalent courses taken elsewhere – usually introductory level  - cannot be taken for credit (indicated in offer of admission and on student record)</a:t>
            </a:r>
          </a:p>
          <a:p>
            <a:endParaRPr lang="en-US" sz="2000" dirty="0"/>
          </a:p>
          <a:p>
            <a:endParaRPr lang="en-US" sz="2000" dirty="0"/>
          </a:p>
        </p:txBody>
      </p:sp>
      <p:sp>
        <p:nvSpPr>
          <p:cNvPr id="65" name="Arc 64">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18876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32555C-7C12-B7FA-0099-48581FF2D9E0}"/>
              </a:ext>
            </a:extLst>
          </p:cNvPr>
          <p:cNvPicPr>
            <a:picLocks noChangeAspect="1"/>
          </p:cNvPicPr>
          <p:nvPr/>
        </p:nvPicPr>
        <p:blipFill rotWithShape="1">
          <a:blip r:embed="rId3">
            <a:duotone>
              <a:schemeClr val="bg2">
                <a:shade val="45000"/>
                <a:satMod val="135000"/>
              </a:schemeClr>
              <a:prstClr val="white"/>
            </a:duotone>
          </a:blip>
          <a:srcRect t="15730"/>
          <a:stretch/>
        </p:blipFill>
        <p:spPr>
          <a:xfrm>
            <a:off x="0" y="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39F241-026A-4688-D970-186067C9A64C}"/>
              </a:ext>
            </a:extLst>
          </p:cNvPr>
          <p:cNvSpPr>
            <a:spLocks noGrp="1"/>
          </p:cNvSpPr>
          <p:nvPr>
            <p:ph type="title"/>
          </p:nvPr>
        </p:nvSpPr>
        <p:spPr>
          <a:xfrm>
            <a:off x="838200" y="365125"/>
            <a:ext cx="10515600" cy="1325563"/>
          </a:xfrm>
        </p:spPr>
        <p:txBody>
          <a:bodyPr>
            <a:normAutofit/>
          </a:bodyPr>
          <a:lstStyle/>
          <a:p>
            <a:r>
              <a:rPr lang="en-CA" dirty="0"/>
              <a:t>Transfer credits:</a:t>
            </a:r>
          </a:p>
        </p:txBody>
      </p:sp>
      <p:graphicFrame>
        <p:nvGraphicFramePr>
          <p:cNvPr id="5" name="Content Placeholder 2">
            <a:extLst>
              <a:ext uri="{FF2B5EF4-FFF2-40B4-BE49-F238E27FC236}">
                <a16:creationId xmlns:a16="http://schemas.microsoft.com/office/drawing/2014/main" id="{3E10EA4A-401D-B549-198B-8FCBD6E8FE14}"/>
              </a:ext>
            </a:extLst>
          </p:cNvPr>
          <p:cNvGraphicFramePr>
            <a:graphicFrameLocks noGrp="1"/>
          </p:cNvGraphicFramePr>
          <p:nvPr>
            <p:ph idx="1"/>
            <p:extLst>
              <p:ext uri="{D42A27DB-BD31-4B8C-83A1-F6EECF244321}">
                <p14:modId xmlns:p14="http://schemas.microsoft.com/office/powerpoint/2010/main" val="38003874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057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4CA174-818A-EB14-B14E-F3F2BE08608D}"/>
              </a:ext>
            </a:extLst>
          </p:cNvPr>
          <p:cNvSpPr>
            <a:spLocks noGrp="1"/>
          </p:cNvSpPr>
          <p:nvPr>
            <p:ph type="title"/>
          </p:nvPr>
        </p:nvSpPr>
        <p:spPr>
          <a:xfrm>
            <a:off x="992206" y="1608667"/>
            <a:ext cx="2823275" cy="4501127"/>
          </a:xfrm>
        </p:spPr>
        <p:txBody>
          <a:bodyPr anchor="t">
            <a:normAutofit/>
          </a:bodyPr>
          <a:lstStyle/>
          <a:p>
            <a:pPr algn="r"/>
            <a:r>
              <a:rPr lang="en-CA" sz="3200" dirty="0">
                <a:hlinkClick r:id="rId3" action="ppaction://hlinkfile">
                  <a:extLst>
                    <a:ext uri="{A12FA001-AC4F-418D-AE19-62706E023703}">
                      <ahyp:hlinkClr xmlns:ahyp="http://schemas.microsoft.com/office/drawing/2018/hyperlinkcolor" val="tx"/>
                    </a:ext>
                  </a:extLst>
                </a:hlinkClick>
              </a:rPr>
              <a:t>Deficiencies</a:t>
            </a:r>
            <a:r>
              <a:rPr lang="en-CA" sz="3200" dirty="0">
                <a:solidFill>
                  <a:srgbClr val="FFFFFF"/>
                </a:solidFill>
              </a:rPr>
              <a:t> – Bachelor of Science: ECP/MEP Science profile courses</a:t>
            </a:r>
            <a:br>
              <a:rPr lang="en-CA" sz="3200" dirty="0">
                <a:solidFill>
                  <a:srgbClr val="FFFFFF"/>
                </a:solidFill>
              </a:rPr>
            </a:br>
            <a:br>
              <a:rPr lang="en-CA" sz="3200" dirty="0">
                <a:solidFill>
                  <a:srgbClr val="FFFFFF"/>
                </a:solidFill>
              </a:rPr>
            </a:br>
            <a:r>
              <a:rPr lang="en-CA" sz="3200" dirty="0">
                <a:solidFill>
                  <a:srgbClr val="FFFFFF"/>
                </a:solidFill>
              </a:rPr>
              <a:t>Language course (ESL 202, 204)</a:t>
            </a:r>
            <a:endParaRPr lang="en-US" sz="3200" dirty="0">
              <a:solidFill>
                <a:srgbClr val="FFFFFF"/>
              </a:solidFill>
            </a:endParaRPr>
          </a:p>
        </p:txBody>
      </p:sp>
      <p:sp>
        <p:nvSpPr>
          <p:cNvPr id="3" name="Content Placeholder 2">
            <a:extLst>
              <a:ext uri="{FF2B5EF4-FFF2-40B4-BE49-F238E27FC236}">
                <a16:creationId xmlns:a16="http://schemas.microsoft.com/office/drawing/2014/main" id="{F4CA1C60-40AA-EB85-36D3-1AB7B5FFE820}"/>
              </a:ext>
            </a:extLst>
          </p:cNvPr>
          <p:cNvSpPr>
            <a:spLocks noGrp="1"/>
          </p:cNvSpPr>
          <p:nvPr>
            <p:ph sz="half" idx="1"/>
          </p:nvPr>
        </p:nvSpPr>
        <p:spPr>
          <a:xfrm>
            <a:off x="4547698" y="1608667"/>
            <a:ext cx="3421958" cy="4501127"/>
          </a:xfrm>
        </p:spPr>
        <p:txBody>
          <a:bodyPr>
            <a:normAutofit fontScale="92500" lnSpcReduction="20000"/>
          </a:bodyPr>
          <a:lstStyle/>
          <a:p>
            <a:pPr marL="0" indent="0">
              <a:buNone/>
            </a:pPr>
            <a:r>
              <a:rPr lang="en-CA" sz="2000" dirty="0"/>
              <a:t>ECP – Extended Credit Program (120 credits)</a:t>
            </a:r>
          </a:p>
          <a:p>
            <a:pPr marL="0" indent="0">
              <a:buNone/>
            </a:pPr>
            <a:endParaRPr lang="en-CA" sz="2000" dirty="0"/>
          </a:p>
          <a:p>
            <a:pPr>
              <a:buFont typeface="Wingdings" panose="05000000000000000000" pitchFamily="2" charset="2"/>
              <a:buChar char="ü"/>
            </a:pPr>
            <a:r>
              <a:rPr lang="en-CA" sz="2000" dirty="0"/>
              <a:t>BIOL 201</a:t>
            </a:r>
          </a:p>
          <a:p>
            <a:pPr>
              <a:buFont typeface="Wingdings" panose="05000000000000000000" pitchFamily="2" charset="2"/>
              <a:buChar char="ü"/>
            </a:pPr>
            <a:endParaRPr lang="en-CA" sz="2000" dirty="0"/>
          </a:p>
          <a:p>
            <a:pPr>
              <a:buFont typeface="Wingdings" panose="05000000000000000000" pitchFamily="2" charset="2"/>
              <a:buChar char="ü"/>
            </a:pPr>
            <a:r>
              <a:rPr lang="en-CA" sz="2000" dirty="0"/>
              <a:t>CHEM 205 &amp; 206</a:t>
            </a:r>
          </a:p>
          <a:p>
            <a:pPr>
              <a:buFont typeface="Wingdings" panose="05000000000000000000" pitchFamily="2" charset="2"/>
              <a:buChar char="ü"/>
            </a:pPr>
            <a:endParaRPr lang="en-CA" sz="2000" dirty="0"/>
          </a:p>
          <a:p>
            <a:pPr>
              <a:buFont typeface="Wingdings" panose="05000000000000000000" pitchFamily="2" charset="2"/>
              <a:buChar char="ü"/>
            </a:pPr>
            <a:r>
              <a:rPr lang="en-CA" sz="2000" dirty="0"/>
              <a:t>MATH 203 &amp; 205 (203 requires 201)</a:t>
            </a:r>
          </a:p>
          <a:p>
            <a:pPr>
              <a:buFont typeface="Wingdings" panose="05000000000000000000" pitchFamily="2" charset="2"/>
              <a:buChar char="ü"/>
            </a:pPr>
            <a:endParaRPr lang="en-CA" sz="2000" dirty="0"/>
          </a:p>
          <a:p>
            <a:pPr>
              <a:buFont typeface="Wingdings" panose="05000000000000000000" pitchFamily="2" charset="2"/>
              <a:buChar char="ü"/>
            </a:pPr>
            <a:r>
              <a:rPr lang="en-CA" sz="2000" dirty="0"/>
              <a:t>PHYS 204, 205, 206, 224, 225 &amp; 226</a:t>
            </a:r>
            <a:endParaRPr lang="en-US" sz="2000" dirty="0"/>
          </a:p>
        </p:txBody>
      </p:sp>
      <p:sp>
        <p:nvSpPr>
          <p:cNvPr id="4" name="Content Placeholder 3">
            <a:extLst>
              <a:ext uri="{FF2B5EF4-FFF2-40B4-BE49-F238E27FC236}">
                <a16:creationId xmlns:a16="http://schemas.microsoft.com/office/drawing/2014/main" id="{F02A75BC-CC33-6F89-0E49-AED5FF145855}"/>
              </a:ext>
            </a:extLst>
          </p:cNvPr>
          <p:cNvSpPr>
            <a:spLocks noGrp="1"/>
          </p:cNvSpPr>
          <p:nvPr>
            <p:ph sz="half" idx="2"/>
          </p:nvPr>
        </p:nvSpPr>
        <p:spPr>
          <a:xfrm>
            <a:off x="8289696" y="1608667"/>
            <a:ext cx="3421957" cy="4501127"/>
          </a:xfrm>
        </p:spPr>
        <p:txBody>
          <a:bodyPr>
            <a:normAutofit fontScale="92500" lnSpcReduction="20000"/>
          </a:bodyPr>
          <a:lstStyle/>
          <a:p>
            <a:pPr marL="0" indent="0">
              <a:buNone/>
            </a:pPr>
            <a:r>
              <a:rPr lang="en-CA" sz="2000" dirty="0"/>
              <a:t>MEP – Mature Entry Program (108 credits)</a:t>
            </a:r>
          </a:p>
          <a:p>
            <a:pPr>
              <a:buFont typeface="Wingdings" panose="05000000000000000000" pitchFamily="2" charset="2"/>
              <a:buChar char="ü"/>
            </a:pPr>
            <a:r>
              <a:rPr lang="en-CA" sz="2000" dirty="0"/>
              <a:t>CHEM 205 &amp; 206</a:t>
            </a:r>
          </a:p>
          <a:p>
            <a:pPr>
              <a:buFont typeface="Wingdings" panose="05000000000000000000" pitchFamily="2" charset="2"/>
              <a:buChar char="ü"/>
            </a:pPr>
            <a:r>
              <a:rPr lang="en-CA" sz="2000" dirty="0"/>
              <a:t>MATH 202, 203 &amp; 205</a:t>
            </a:r>
          </a:p>
          <a:p>
            <a:pPr>
              <a:buFont typeface="Wingdings" panose="05000000000000000000" pitchFamily="2" charset="2"/>
              <a:buChar char="ü"/>
            </a:pPr>
            <a:r>
              <a:rPr lang="en-CA" sz="2000" dirty="0"/>
              <a:t>PHYS 204, 205, 224, &amp; 225</a:t>
            </a:r>
          </a:p>
          <a:p>
            <a:pPr marL="0" indent="0">
              <a:buNone/>
            </a:pPr>
            <a:r>
              <a:rPr lang="en-CA" sz="2000" dirty="0"/>
              <a:t>Specific programs have additional course requirements</a:t>
            </a:r>
          </a:p>
          <a:p>
            <a:pPr>
              <a:buFont typeface="Wingdings" panose="05000000000000000000" pitchFamily="2" charset="2"/>
              <a:buChar char="Ø"/>
            </a:pPr>
            <a:r>
              <a:rPr lang="en-CA" sz="2000" dirty="0"/>
              <a:t>Biology &amp; Psychology: BIOL 201, PHYS 206 &amp; 226</a:t>
            </a:r>
          </a:p>
          <a:p>
            <a:pPr>
              <a:buFont typeface="Wingdings" panose="05000000000000000000" pitchFamily="2" charset="2"/>
              <a:buChar char="Ø"/>
            </a:pPr>
            <a:r>
              <a:rPr lang="en-CA" sz="2000" dirty="0"/>
              <a:t>Chemistry, Geography, Health, Kinesiology and Applied Physiology: BIOL 201, PHYS 206 &amp; 226 (Environment Science add: MATH 204)</a:t>
            </a:r>
          </a:p>
          <a:p>
            <a:pPr>
              <a:buFont typeface="Wingdings" panose="05000000000000000000" pitchFamily="2" charset="2"/>
              <a:buChar char="Ø"/>
            </a:pPr>
            <a:r>
              <a:rPr lang="en-CA" sz="2000" dirty="0"/>
              <a:t>Math &amp; Physics: MATH 204, PHYS 206 &amp; 226</a:t>
            </a:r>
          </a:p>
          <a:p>
            <a:pPr>
              <a:buFont typeface="Wingdings" panose="05000000000000000000" pitchFamily="2" charset="2"/>
              <a:buChar char="Ø"/>
            </a:pPr>
            <a:endParaRPr lang="en-US" sz="2000" dirty="0"/>
          </a:p>
        </p:txBody>
      </p:sp>
    </p:spTree>
    <p:extLst>
      <p:ext uri="{BB962C8B-B14F-4D97-AF65-F5344CB8AC3E}">
        <p14:creationId xmlns:p14="http://schemas.microsoft.com/office/powerpoint/2010/main" val="397059910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E7FFA85-E531-B74C-B26E-E8006D63C857}"/>
              </a:ext>
            </a:extLst>
          </p:cNvPr>
          <p:cNvSpPr>
            <a:spLocks noGrp="1"/>
          </p:cNvSpPr>
          <p:nvPr>
            <p:ph type="title"/>
          </p:nvPr>
        </p:nvSpPr>
        <p:spPr>
          <a:xfrm>
            <a:off x="479394" y="1070800"/>
            <a:ext cx="3939688" cy="5583126"/>
          </a:xfrm>
        </p:spPr>
        <p:txBody>
          <a:bodyPr vert="horz" lIns="91440" tIns="45720" rIns="91440" bIns="45720" rtlCol="0">
            <a:normAutofit/>
          </a:bodyPr>
          <a:lstStyle/>
          <a:p>
            <a:pPr algn="r"/>
            <a:r>
              <a:rPr lang="en-US" sz="3800" dirty="0"/>
              <a:t>D</a:t>
            </a:r>
            <a:r>
              <a:rPr lang="en-US" sz="3800" kern="1200" dirty="0">
                <a:latin typeface="+mj-lt"/>
                <a:ea typeface="+mj-ea"/>
                <a:cs typeface="+mj-cs"/>
              </a:rPr>
              <a:t>egree structure: 90, 108 (</a:t>
            </a:r>
            <a:r>
              <a:rPr lang="en-US" sz="3800" kern="1200" dirty="0" err="1">
                <a:latin typeface="+mj-lt"/>
                <a:ea typeface="+mj-ea"/>
                <a:cs typeface="+mj-cs"/>
              </a:rPr>
              <a:t>MEP</a:t>
            </a:r>
            <a:r>
              <a:rPr lang="en-US" sz="3800" kern="1200" dirty="0">
                <a:latin typeface="+mj-lt"/>
                <a:ea typeface="+mj-ea"/>
                <a:cs typeface="+mj-cs"/>
              </a:rPr>
              <a:t>) or 120 credits (ECP)</a:t>
            </a:r>
            <a:br>
              <a:rPr lang="en-US" sz="3800" kern="1200" dirty="0">
                <a:latin typeface="+mj-lt"/>
                <a:ea typeface="+mj-ea"/>
                <a:cs typeface="+mj-cs"/>
              </a:rPr>
            </a:br>
            <a:r>
              <a:rPr lang="en-US" sz="2200" i="1" kern="1200" dirty="0">
                <a:latin typeface="+mj-lt"/>
                <a:ea typeface="+mj-ea"/>
                <a:cs typeface="+mj-cs"/>
              </a:rPr>
              <a:t>Transfer credits will count towards these minimums – could be towards program of study or electives!</a:t>
            </a:r>
            <a:br>
              <a:rPr lang="en-US" sz="2200" i="1" kern="1200" dirty="0">
                <a:latin typeface="+mj-lt"/>
                <a:ea typeface="+mj-ea"/>
                <a:cs typeface="+mj-cs"/>
              </a:rPr>
            </a:br>
            <a:br>
              <a:rPr lang="en-US" sz="2200" kern="1200" dirty="0">
                <a:latin typeface="+mj-lt"/>
                <a:ea typeface="+mj-ea"/>
                <a:cs typeface="+mj-cs"/>
              </a:rPr>
            </a:br>
            <a:r>
              <a:rPr lang="en-US" sz="3800" kern="1200" dirty="0">
                <a:latin typeface="+mj-lt"/>
                <a:ea typeface="+mj-ea"/>
                <a:cs typeface="+mj-cs"/>
              </a:rPr>
              <a:t>Certificate structure: 30</a:t>
            </a:r>
          </a:p>
        </p:txBody>
      </p:sp>
      <p:cxnSp>
        <p:nvCxnSpPr>
          <p:cNvPr id="55" name="Straight Connector 5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8" name="Content Placeholder 4">
            <a:extLst>
              <a:ext uri="{FF2B5EF4-FFF2-40B4-BE49-F238E27FC236}">
                <a16:creationId xmlns:a16="http://schemas.microsoft.com/office/drawing/2014/main" id="{CAE68D1D-B8BC-4F09-8861-A1141A5B64A5}"/>
              </a:ext>
            </a:extLst>
          </p:cNvPr>
          <p:cNvGraphicFramePr>
            <a:graphicFrameLocks noGrp="1"/>
          </p:cNvGraphicFramePr>
          <p:nvPr>
            <p:ph idx="1"/>
            <p:extLst>
              <p:ext uri="{D42A27DB-BD31-4B8C-83A1-F6EECF244321}">
                <p14:modId xmlns:p14="http://schemas.microsoft.com/office/powerpoint/2010/main" val="528850506"/>
              </p:ext>
            </p:extLst>
          </p:nvPr>
        </p:nvGraphicFramePr>
        <p:xfrm>
          <a:off x="5230566" y="748071"/>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35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EEEC9E04-9A97-2527-B98D-B863F8672856}"/>
              </a:ext>
            </a:extLst>
          </p:cNvPr>
          <p:cNvPicPr>
            <a:picLocks noChangeAspect="1"/>
          </p:cNvPicPr>
          <p:nvPr/>
        </p:nvPicPr>
        <p:blipFill rotWithShape="1">
          <a:blip r:embed="rId3"/>
          <a:srcRect l="16491" r="2537" b="2"/>
          <a:stretch/>
        </p:blipFill>
        <p:spPr>
          <a:xfrm>
            <a:off x="20" y="10"/>
            <a:ext cx="6204384" cy="5114534"/>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p:spPr>
      </p:pic>
      <p:sp>
        <p:nvSpPr>
          <p:cNvPr id="2" name="Title 1">
            <a:extLst>
              <a:ext uri="{FF2B5EF4-FFF2-40B4-BE49-F238E27FC236}">
                <a16:creationId xmlns:a16="http://schemas.microsoft.com/office/drawing/2014/main" id="{3E7FFA85-E531-B74C-B26E-E8006D63C857}"/>
              </a:ext>
            </a:extLst>
          </p:cNvPr>
          <p:cNvSpPr>
            <a:spLocks noGrp="1"/>
          </p:cNvSpPr>
          <p:nvPr>
            <p:ph type="title"/>
          </p:nvPr>
        </p:nvSpPr>
        <p:spPr>
          <a:xfrm>
            <a:off x="481014" y="327026"/>
            <a:ext cx="4164011" cy="3197570"/>
          </a:xfrm>
        </p:spPr>
        <p:txBody>
          <a:bodyPr vert="horz" lIns="91440" tIns="45720" rIns="91440" bIns="45720" rtlCol="0" anchor="ctr">
            <a:normAutofit fontScale="90000"/>
          </a:bodyPr>
          <a:lstStyle/>
          <a:p>
            <a:r>
              <a:rPr lang="en-US" sz="2800" dirty="0"/>
              <a:t>Faculty Structure: 27 Departments, Schools and Colleges</a:t>
            </a:r>
            <a:br>
              <a:rPr lang="en-US" sz="2800" dirty="0"/>
            </a:br>
            <a:br>
              <a:rPr lang="en-US" sz="2800" dirty="0"/>
            </a:br>
            <a:r>
              <a:rPr lang="en-US" sz="2800" dirty="0"/>
              <a:t>Our departments are divided under different sectors:</a:t>
            </a:r>
            <a:br>
              <a:rPr lang="en-US" sz="2800" dirty="0"/>
            </a:br>
            <a:br>
              <a:rPr lang="en-US" sz="2800" dirty="0"/>
            </a:br>
            <a:r>
              <a:rPr lang="en-US" sz="2800" dirty="0"/>
              <a:t>Humanities, Social Sciences and Sciences</a:t>
            </a:r>
            <a:br>
              <a:rPr lang="en-US" sz="2800" dirty="0"/>
            </a:br>
            <a:endParaRPr lang="en-US" sz="2800" dirty="0"/>
          </a:p>
        </p:txBody>
      </p:sp>
      <p:sp>
        <p:nvSpPr>
          <p:cNvPr id="3" name="TextBox 2">
            <a:extLst>
              <a:ext uri="{FF2B5EF4-FFF2-40B4-BE49-F238E27FC236}">
                <a16:creationId xmlns:a16="http://schemas.microsoft.com/office/drawing/2014/main" id="{4AB3A556-BE06-434E-A293-D304E682EE0B}"/>
              </a:ext>
            </a:extLst>
          </p:cNvPr>
          <p:cNvSpPr txBox="1"/>
          <p:nvPr/>
        </p:nvSpPr>
        <p:spPr>
          <a:xfrm>
            <a:off x="5117105" y="4396862"/>
            <a:ext cx="5596760" cy="1661993"/>
          </a:xfrm>
          <a:prstGeom prst="rect">
            <a:avLst/>
          </a:prstGeom>
          <a:noFill/>
        </p:spPr>
        <p:txBody>
          <a:bodyPr wrap="square" rtlCol="0">
            <a:spAutoFit/>
          </a:bodyPr>
          <a:lstStyle/>
          <a:p>
            <a:pPr lvl="0">
              <a:spcAft>
                <a:spcPts val="600"/>
              </a:spcAft>
            </a:pPr>
            <a:r>
              <a:rPr lang="en-CA" sz="1100" dirty="0">
                <a:solidFill>
                  <a:schemeClr val="bg1"/>
                </a:solidFill>
              </a:rPr>
              <a:t>Sciences:</a:t>
            </a:r>
          </a:p>
          <a:p>
            <a:pPr lvl="0">
              <a:spcAft>
                <a:spcPts val="600"/>
              </a:spcAft>
            </a:pPr>
            <a:endParaRPr lang="en-CA" sz="1100" dirty="0">
              <a:solidFill>
                <a:schemeClr val="bg1"/>
              </a:solidFill>
            </a:endParaRPr>
          </a:p>
          <a:p>
            <a:pPr lvl="0">
              <a:spcAft>
                <a:spcPts val="600"/>
              </a:spcAft>
            </a:pPr>
            <a:r>
              <a:rPr lang="en-CA" sz="1100" dirty="0">
                <a:solidFill>
                  <a:schemeClr val="bg1"/>
                </a:solidFill>
              </a:rPr>
              <a:t>Biology	Chemistry and Biochemistry	</a:t>
            </a:r>
            <a:r>
              <a:rPr lang="en-US" sz="1100" dirty="0">
                <a:solidFill>
                  <a:schemeClr val="bg1"/>
                </a:solidFill>
              </a:rPr>
              <a:t>Health, Kinesiology and Applied Physiology</a:t>
            </a:r>
          </a:p>
          <a:p>
            <a:pPr lvl="0">
              <a:spcAft>
                <a:spcPts val="600"/>
              </a:spcAft>
            </a:pPr>
            <a:endParaRPr lang="en-US" sz="1100" dirty="0">
              <a:solidFill>
                <a:schemeClr val="bg1"/>
              </a:solidFill>
            </a:endParaRPr>
          </a:p>
          <a:p>
            <a:pPr lvl="0">
              <a:spcAft>
                <a:spcPts val="600"/>
              </a:spcAft>
            </a:pPr>
            <a:r>
              <a:rPr lang="en-US" sz="1100" dirty="0">
                <a:solidFill>
                  <a:schemeClr val="bg1"/>
                </a:solidFill>
              </a:rPr>
              <a:t>Mathematics and Statistics		Physics		Psychology					</a:t>
            </a:r>
          </a:p>
          <a:p>
            <a:pPr lvl="0">
              <a:spcAft>
                <a:spcPts val="600"/>
              </a:spcAft>
            </a:pPr>
            <a:r>
              <a:rPr lang="en-US" sz="1100" dirty="0">
                <a:solidFill>
                  <a:schemeClr val="bg1"/>
                </a:solidFill>
              </a:rPr>
              <a:t>Science College</a:t>
            </a:r>
          </a:p>
        </p:txBody>
      </p:sp>
      <p:graphicFrame>
        <p:nvGraphicFramePr>
          <p:cNvPr id="28" name="Content Placeholder 4">
            <a:extLst>
              <a:ext uri="{FF2B5EF4-FFF2-40B4-BE49-F238E27FC236}">
                <a16:creationId xmlns:a16="http://schemas.microsoft.com/office/drawing/2014/main" id="{CAE68D1D-B8BC-4F09-8861-A1141A5B64A5}"/>
              </a:ext>
            </a:extLst>
          </p:cNvPr>
          <p:cNvGraphicFramePr>
            <a:graphicFrameLocks noGrp="1"/>
          </p:cNvGraphicFramePr>
          <p:nvPr>
            <p:ph idx="1"/>
            <p:extLst>
              <p:ext uri="{D42A27DB-BD31-4B8C-83A1-F6EECF244321}">
                <p14:modId xmlns:p14="http://schemas.microsoft.com/office/powerpoint/2010/main" val="2145937502"/>
              </p:ext>
            </p:extLst>
          </p:nvPr>
        </p:nvGraphicFramePr>
        <p:xfrm>
          <a:off x="6381750" y="432262"/>
          <a:ext cx="5329236" cy="6126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943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FFA85-E531-B74C-B26E-E8006D63C857}"/>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2500" kern="1200">
                <a:latin typeface="+mj-lt"/>
                <a:ea typeface="+mj-ea"/>
                <a:cs typeface="+mj-cs"/>
              </a:rPr>
              <a:t>Degree Requirements:</a:t>
            </a:r>
            <a:br>
              <a:rPr lang="en-US" sz="2500" kern="1200">
                <a:latin typeface="+mj-lt"/>
                <a:ea typeface="+mj-ea"/>
                <a:cs typeface="+mj-cs"/>
              </a:rPr>
            </a:br>
            <a:r>
              <a:rPr lang="en-US" sz="2500" kern="1200">
                <a:latin typeface="+mj-lt"/>
                <a:ea typeface="+mj-ea"/>
                <a:cs typeface="+mj-cs"/>
              </a:rPr>
              <a:t>General Education (Gen Ed) and the 24-credit rule</a:t>
            </a:r>
          </a:p>
        </p:txBody>
      </p:sp>
      <p:grpSp>
        <p:nvGrpSpPr>
          <p:cNvPr id="69" name="Group 6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0" name="Rectangle 6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9">
            <a:extLst>
              <a:ext uri="{FF2B5EF4-FFF2-40B4-BE49-F238E27FC236}">
                <a16:creationId xmlns:a16="http://schemas.microsoft.com/office/drawing/2014/main" id="{3BCC61F1-7BD6-5759-DFA7-109830C39196}"/>
              </a:ext>
            </a:extLst>
          </p:cNvPr>
          <p:cNvSpPr>
            <a:spLocks noGrp="1"/>
          </p:cNvSpPr>
          <p:nvPr>
            <p:ph idx="1"/>
          </p:nvPr>
        </p:nvSpPr>
        <p:spPr>
          <a:xfrm>
            <a:off x="590719" y="2330505"/>
            <a:ext cx="4559425" cy="3979585"/>
          </a:xfrm>
        </p:spPr>
        <p:txBody>
          <a:bodyPr anchor="ctr">
            <a:normAutofit/>
          </a:bodyPr>
          <a:lstStyle/>
          <a:p>
            <a:endParaRPr lang="en-CA" sz="2000" dirty="0"/>
          </a:p>
          <a:p>
            <a:r>
              <a:rPr lang="en-CA" sz="2000" dirty="0"/>
              <a:t>Faculty broken down into three sectors: Humanities, Social Science and Sciences – impacts General Education requirement</a:t>
            </a:r>
          </a:p>
          <a:p>
            <a:pPr lvl="1"/>
            <a:r>
              <a:rPr lang="en-CA" sz="2000" dirty="0"/>
              <a:t>Gen. ed. can also be satisfied with courses from another Faculty (Fine Arts, JMSB, GSC)</a:t>
            </a:r>
          </a:p>
          <a:p>
            <a:pPr marL="0" indent="0">
              <a:buNone/>
            </a:pPr>
            <a:endParaRPr lang="en-CA" sz="2000" dirty="0"/>
          </a:p>
          <a:p>
            <a:r>
              <a:rPr lang="en-CA" sz="2000" dirty="0"/>
              <a:t>All courses have a four-letter designation (e.g., INTE) – important for 24 credit rule</a:t>
            </a:r>
            <a:endParaRPr lang="en-US" sz="2000" dirty="0"/>
          </a:p>
        </p:txBody>
      </p:sp>
      <p:sp>
        <p:nvSpPr>
          <p:cNvPr id="75" name="Rectangle 7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web page&#10;&#10;Description automatically generated">
            <a:extLst>
              <a:ext uri="{FF2B5EF4-FFF2-40B4-BE49-F238E27FC236}">
                <a16:creationId xmlns:a16="http://schemas.microsoft.com/office/drawing/2014/main" id="{BD6DBBBC-F61E-A5F3-DEE4-E6E0F322A7F8}"/>
              </a:ext>
            </a:extLst>
          </p:cNvPr>
          <p:cNvPicPr>
            <a:picLocks noChangeAspect="1"/>
          </p:cNvPicPr>
          <p:nvPr/>
        </p:nvPicPr>
        <p:blipFill>
          <a:blip r:embed="rId2"/>
          <a:stretch>
            <a:fillRect/>
          </a:stretch>
        </p:blipFill>
        <p:spPr>
          <a:xfrm>
            <a:off x="5312535" y="335318"/>
            <a:ext cx="6382641" cy="6186727"/>
          </a:xfrm>
          <a:prstGeom prst="rect">
            <a:avLst/>
          </a:prstGeom>
        </p:spPr>
      </p:pic>
    </p:spTree>
    <p:extLst>
      <p:ext uri="{BB962C8B-B14F-4D97-AF65-F5344CB8AC3E}">
        <p14:creationId xmlns:p14="http://schemas.microsoft.com/office/powerpoint/2010/main" val="4055920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57227</TotalTime>
  <Words>1862</Words>
  <Application>Microsoft Office PowerPoint</Application>
  <PresentationFormat>Widescreen</PresentationFormat>
  <Paragraphs>203</Paragraphs>
  <Slides>21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Times New Roman</vt:lpstr>
      <vt:lpstr>Wingdings</vt:lpstr>
      <vt:lpstr>Office Theme</vt:lpstr>
      <vt:lpstr>1_Office Theme</vt:lpstr>
      <vt:lpstr>FAS Touchstone Advising for newly admitted students </vt:lpstr>
      <vt:lpstr>    Agenda:  Learn about your offer of admission Learn about the structure of our degrees Learn about your degree requirements and electives Learn about our academic advising structure Learn about the resources available to you Learn about the Student Center Gain invaluable registration tips and learn about next steps         </vt:lpstr>
      <vt:lpstr>Student Academic Services: Faculty-level advisors available to all faculty and university-wide students  </vt:lpstr>
      <vt:lpstr>Understanding your Offer of Admission</vt:lpstr>
      <vt:lpstr>Transfer credits:</vt:lpstr>
      <vt:lpstr>Deficiencies – Bachelor of Science: ECP/MEP Science profile courses  Language course (ESL 202, 204)</vt:lpstr>
      <vt:lpstr>Degree structure: 90, 108 (MEP) or 120 credits (ECP) Transfer credits will count towards these minimums – could be towards program of study or electives!  Certificate structure: 30</vt:lpstr>
      <vt:lpstr>Faculty Structure: 27 Departments, Schools and Colleges  Our departments are divided under different sectors:  Humanities, Social Sciences and Sciences </vt:lpstr>
      <vt:lpstr>Degree Requirements: General Education (Gen Ed) and the 24-credit rule</vt:lpstr>
      <vt:lpstr>Choosing your elective courses</vt:lpstr>
      <vt:lpstr>Class Schedule: Information on registration https://www.concordia.ca/content/dam/concordia/docs/your-sis/SIS-Helping-You-Register-for-Classes.pdf</vt:lpstr>
      <vt:lpstr>PowerPoint Presentation</vt:lpstr>
      <vt:lpstr>Your connection with your department advising team</vt:lpstr>
      <vt:lpstr>Resources for new students:</vt:lpstr>
      <vt:lpstr>The Student Centre</vt:lpstr>
      <vt:lpstr>PowerPoint Presentation</vt:lpstr>
      <vt:lpstr>Registration tips:</vt:lpstr>
      <vt:lpstr>  Registration tips:</vt:lpstr>
      <vt:lpstr>After registration, things to think about!</vt:lpstr>
      <vt:lpstr>Pro-TIPS</vt:lpstr>
      <vt:lpstr>Have questions for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BFA Touchstone Orientation</dc:title>
  <dc:creator>Amanda Holt</dc:creator>
  <cp:lastModifiedBy>Shoshana Kalfon</cp:lastModifiedBy>
  <cp:revision>192</cp:revision>
  <cp:lastPrinted>2021-05-04T18:20:26Z</cp:lastPrinted>
  <dcterms:created xsi:type="dcterms:W3CDTF">2021-04-01T20:25:40Z</dcterms:created>
  <dcterms:modified xsi:type="dcterms:W3CDTF">2025-02-21T21:17:52Z</dcterms:modified>
</cp:coreProperties>
</file>